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962638-30AE-4B86-AA39-1B603942CCF9}">
          <p14:sldIdLst>
            <p14:sldId id="256"/>
          </p14:sldIdLst>
        </p14:section>
        <p14:section name="Untitled Section" id="{B531EC98-7582-4F40-93BB-1CE8B3A2E470}">
          <p14:sldIdLst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6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3D4D93-9CA2-4F87-A15F-42DD04BA57E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82AEE1-4DF7-49B3-973C-60255CFEDA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5175" y="1262744"/>
            <a:ext cx="7516013" cy="1547722"/>
          </a:xfrm>
        </p:spPr>
        <p:txBody>
          <a:bodyPr>
            <a:normAutofit lnSpcReduction="10000"/>
          </a:bodyPr>
          <a:lstStyle/>
          <a:p>
            <a:pPr algn="ctr"/>
            <a:r>
              <a:rPr lang="ko-KR" altLang="en-US" sz="3600" dirty="0" smtClean="0">
                <a:solidFill>
                  <a:srgbClr val="00B0F0"/>
                </a:solidFill>
                <a:ea typeface="태 나무" pitchFamily="18" charset="-127"/>
              </a:rPr>
              <a:t>사랑하는   모든이에게</a:t>
            </a:r>
            <a:endParaRPr lang="en-US" altLang="ko-KR" sz="3600" dirty="0" smtClean="0">
              <a:solidFill>
                <a:srgbClr val="00B0F0"/>
              </a:solidFill>
              <a:ea typeface="태 나무" pitchFamily="18" charset="-127"/>
            </a:endParaRPr>
          </a:p>
          <a:p>
            <a:pPr algn="ctr"/>
            <a:r>
              <a:rPr lang="ko-KR" altLang="en-US" sz="5200" b="1" dirty="0" smtClean="0">
                <a:solidFill>
                  <a:schemeClr val="bg2">
                    <a:lumMod val="25000"/>
                  </a:schemeClr>
                </a:solidFill>
                <a:ea typeface="태 나무" pitchFamily="18" charset="-127"/>
              </a:rPr>
              <a:t>행복하세요</a:t>
            </a:r>
            <a:endParaRPr lang="en-US" sz="5200" b="1" dirty="0">
              <a:solidFill>
                <a:schemeClr val="bg2">
                  <a:lumMod val="25000"/>
                </a:schemeClr>
              </a:solidFill>
              <a:ea typeface="태 나무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4075" y="4682751"/>
            <a:ext cx="4694268" cy="1598306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  <a:t>k.e.s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  <a:t>.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</a:b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  <a:t>03-24-2017</a:t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</a:b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  <a:t>p.p..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HD That Person (Kim Tak Gu OST) - Lee Seung ChulEng Sub + Romanization + Hangu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77057" y="5595257"/>
            <a:ext cx="609600" cy="609600"/>
          </a:xfrm>
          <a:prstGeom prst="rect">
            <a:avLst/>
          </a:prstGeom>
        </p:spPr>
      </p:pic>
      <p:sp>
        <p:nvSpPr>
          <p:cNvPr id="5" name="포인트가 5개인 별 4"/>
          <p:cNvSpPr/>
          <p:nvPr/>
        </p:nvSpPr>
        <p:spPr>
          <a:xfrm>
            <a:off x="3136979" y="2946962"/>
            <a:ext cx="2001078" cy="1789044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별  </a:t>
            </a:r>
            <a:r>
              <a:rPr lang="ko-KR" alt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처럼</a:t>
            </a:r>
            <a:endParaRPr lang="en-US" altLang="ko-KR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C000"/>
              </a:solidFill>
            </a:endParaRPr>
          </a:p>
          <a:p>
            <a:pPr algn="ctr"/>
            <a:endParaRPr lang="ko-KR" altLang="en-US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2372" y="4048704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HY궁서" pitchFamily="18" charset="-127"/>
                <a:ea typeface="HY궁서" pitchFamily="18" charset="-127"/>
              </a:rPr>
              <a:t>예쁘게 봐 주세요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3249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blinds dir="vert"/>
      </p:transition>
    </mc:Choice>
    <mc:Fallback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4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07" y="983277"/>
            <a:ext cx="7328263" cy="45059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34" y="5145522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양재둘기체M" panose="02020603020101020101" pitchFamily="18" charset="-127"/>
                <a:ea typeface="양재둘기체M" panose="02020603020101020101" pitchFamily="18" charset="-127"/>
              </a:rPr>
              <a:t>니들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양재둘기체M" panose="02020603020101020101" pitchFamily="18" charset="-127"/>
                <a:ea typeface="양재둘기체M" panose="02020603020101020101" pitchFamily="18" charset="-127"/>
              </a:rPr>
              <a:t>,   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양재둘기체M" panose="02020603020101020101" pitchFamily="18" charset="-127"/>
                <a:ea typeface="양재둘기체M" panose="02020603020101020101" pitchFamily="18" charset="-127"/>
              </a:rPr>
              <a:t>나 만큼 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양재둘기체M" panose="02020603020101020101" pitchFamily="18" charset="-127"/>
                <a:ea typeface="양재둘기체M" panose="02020603020101020101" pitchFamily="18" charset="-127"/>
              </a:rPr>
              <a:t>만 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양재둘기체M" panose="02020603020101020101" pitchFamily="18" charset="-127"/>
                <a:ea typeface="양재둘기체M" panose="02020603020101020101" pitchFamily="18" charset="-127"/>
              </a:rPr>
              <a:t>빨리 오면 안돼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양재둘기체M" panose="02020603020101020101" pitchFamily="18" charset="-127"/>
                <a:ea typeface="양재둘기체M" panose="02020603020101020101" pitchFamily="18" charset="-127"/>
              </a:rPr>
              <a:t>???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양재둘기체M" panose="02020603020101020101" pitchFamily="18" charset="-127"/>
              <a:ea typeface="양재둘기체M" panose="02020603020101020101" pitchFamily="18" charset="-127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6552297" y="1515175"/>
            <a:ext cx="352697" cy="58782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양재둘기체M" panose="02020603020101020101" pitchFamily="18" charset="-127"/>
                <a:ea typeface="양재둘기체M" panose="02020603020101020101" pitchFamily="18" charset="-127"/>
              </a:rPr>
              <a:t>지</a:t>
            </a:r>
            <a:endParaRPr lang="en-US" sz="2000" dirty="0">
              <a:latin typeface="양재둘기체M" panose="02020603020101020101" pitchFamily="18" charset="-127"/>
              <a:ea typeface="양재둘기체M" panose="02020603020101020101" pitchFamily="18" charset="-127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827335" y="1318281"/>
            <a:ext cx="352697" cy="58782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양재둘기체M" panose="02020603020101020101" pitchFamily="18" charset="-127"/>
                <a:ea typeface="양재둘기체M" panose="02020603020101020101" pitchFamily="18" charset="-127"/>
              </a:rPr>
              <a:t>버</a:t>
            </a:r>
            <a:endParaRPr lang="en-US" sz="2000" dirty="0">
              <a:latin typeface="양재둘기체M" panose="02020603020101020101" pitchFamily="18" charset="-127"/>
              <a:ea typeface="양재둘기체M" panose="02020603020101020101" pitchFamily="18" charset="-127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492322" y="1221260"/>
            <a:ext cx="352697" cy="58782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양재둘기체M" panose="02020603020101020101" pitchFamily="18" charset="-127"/>
                <a:ea typeface="양재둘기체M" panose="02020603020101020101" pitchFamily="18" charset="-127"/>
              </a:rPr>
              <a:t>아</a:t>
            </a:r>
            <a:endParaRPr lang="en-US" sz="2000" dirty="0">
              <a:latin typeface="양재둘기체M" panose="02020603020101020101" pitchFamily="18" charset="-127"/>
              <a:ea typeface="양재둘기체M" panose="02020603020101020101" pitchFamily="18" charset="-127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296827" y="526075"/>
            <a:ext cx="1306286" cy="1086121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양재둘기체M" panose="02020603020101020101" pitchFamily="18" charset="-127"/>
                <a:ea typeface="양재둘기체M" panose="02020603020101020101" pitchFamily="18" charset="-127"/>
              </a:rPr>
              <a:t>찾으러</a:t>
            </a:r>
            <a:r>
              <a:rPr lang="en-US" altLang="ko-KR" sz="2400" dirty="0" smtClean="0">
                <a:latin typeface="양재둘기체M" panose="02020603020101020101" pitchFamily="18" charset="-127"/>
                <a:ea typeface="양재둘기체M" panose="02020603020101020101" pitchFamily="18" charset="-127"/>
              </a:rPr>
              <a:t>,,,,</a:t>
            </a:r>
          </a:p>
        </p:txBody>
      </p:sp>
    </p:spTree>
    <p:extLst>
      <p:ext uri="{BB962C8B-B14F-4D97-AF65-F5344CB8AC3E}">
        <p14:creationId xmlns:p14="http://schemas.microsoft.com/office/powerpoint/2010/main" val="34964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wheel spokes="1"/>
      </p:transition>
    </mc:Choice>
    <mc:Fallback xmlns="">
      <p:transition spd="slow" advClick="0" advTm="3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3200" y="2570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3995058" y="3397763"/>
            <a:ext cx="6520542" cy="20777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 rtl="0">
              <a:buNone/>
            </a:pPr>
            <a:r>
              <a:rPr lang="ko-KR" alt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감사합니다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185110" y="1447800"/>
            <a:ext cx="1934818" cy="1669774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와  아  우</a:t>
            </a:r>
            <a:endParaRPr lang="en-US" sz="2400" dirty="0">
              <a:solidFill>
                <a:srgbClr val="C00000"/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8027" y="58601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0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3000">
        <p:fade/>
        <p:sndAc>
          <p:stSnd>
            <p:snd r:embed="rId4" name="applause.wav"/>
          </p:stSnd>
        </p:sndAc>
      </p:transition>
    </mc:Choice>
    <mc:Fallback>
      <p:transition spd="slow" advClick="0" advTm="3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1" accel="28000" decel="34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" y="1384028"/>
            <a:ext cx="5313270" cy="3984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52999" y="1664473"/>
            <a:ext cx="2788636" cy="489680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 </a:t>
            </a:r>
          </a:p>
          <a:p>
            <a:r>
              <a:rPr lang="en-US" sz="6000" dirty="0" smtClean="0">
                <a:solidFill>
                  <a:srgbClr val="00B050"/>
                </a:solidFill>
              </a:rPr>
              <a:t>N</a:t>
            </a:r>
          </a:p>
          <a:p>
            <a:r>
              <a:rPr lang="en-US" sz="6000" dirty="0">
                <a:solidFill>
                  <a:srgbClr val="00B05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633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343354"/>
            <a:ext cx="4093028" cy="2857046"/>
          </a:xfrm>
        </p:spPr>
        <p:txBody>
          <a:bodyPr>
            <a:normAutofit/>
          </a:bodyPr>
          <a:lstStyle/>
          <a:p>
            <a:r>
              <a:rPr lang="ko-KR" altLang="en-US" sz="4900" dirty="0" smtClean="0">
                <a:solidFill>
                  <a:srgbClr val="C00000"/>
                </a:solidFill>
                <a:latin typeface="양재둘기체M" panose="02020603020101020101" pitchFamily="18" charset="-127"/>
                <a:ea typeface="양재둘기체M" panose="02020603020101020101" pitchFamily="18" charset="-127"/>
              </a:rPr>
              <a:t>사랑의   날</a:t>
            </a:r>
            <a:r>
              <a:rPr lang="en-US" altLang="ko-KR" sz="4900" dirty="0" smtClean="0">
                <a:solidFill>
                  <a:srgbClr val="C00000"/>
                </a:solidFill>
                <a:latin typeface="양재둘기체M" panose="02020603020101020101" pitchFamily="18" charset="-127"/>
                <a:ea typeface="양재둘기체M" panose="02020603020101020101" pitchFamily="18" charset="-127"/>
              </a:rPr>
              <a:t/>
            </a:r>
            <a:br>
              <a:rPr lang="en-US" altLang="ko-KR" sz="4900" dirty="0" smtClean="0">
                <a:solidFill>
                  <a:srgbClr val="C00000"/>
                </a:solidFill>
                <a:latin typeface="양재둘기체M" panose="02020603020101020101" pitchFamily="18" charset="-127"/>
                <a:ea typeface="양재둘기체M" panose="02020603020101020101" pitchFamily="18" charset="-127"/>
              </a:rPr>
            </a:br>
            <a:r>
              <a:rPr lang="ko-KR" altLang="en-US" sz="4900" dirty="0" smtClean="0">
                <a:solidFill>
                  <a:srgbClr val="C00000"/>
                </a:solidFill>
                <a:latin typeface="양재둘기체M" panose="02020603020101020101" pitchFamily="18" charset="-127"/>
                <a:ea typeface="양재둘기체M" panose="02020603020101020101" pitchFamily="18" charset="-127"/>
              </a:rPr>
              <a:t>행복</a:t>
            </a:r>
            <a:r>
              <a:rPr lang="ko-KR" altLang="en-US" dirty="0" smtClean="0">
                <a:solidFill>
                  <a:srgbClr val="FF000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하세요</a:t>
            </a:r>
            <a:endParaRPr lang="en-US" dirty="0">
              <a:solidFill>
                <a:srgbClr val="FF0000"/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0" y="1610372"/>
            <a:ext cx="6906569" cy="4316606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하트 2"/>
          <p:cNvSpPr/>
          <p:nvPr/>
        </p:nvSpPr>
        <p:spPr>
          <a:xfrm>
            <a:off x="8001000" y="3026229"/>
            <a:ext cx="1284514" cy="119742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  <a:ea typeface="태 나무" panose="02030603000101010101" pitchFamily="18" charset="-127"/>
              </a:rPr>
              <a:t>사랑</a:t>
            </a:r>
            <a:endParaRPr lang="en-US" altLang="ko-KR" dirty="0" smtClean="0">
              <a:solidFill>
                <a:srgbClr val="FF0000"/>
              </a:solidFill>
              <a:ea typeface="태 나무" panose="02030603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1623019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748860"/>
            <a:ext cx="5525588" cy="5406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424" y="1955539"/>
            <a:ext cx="8683348" cy="346554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HY백송B" pitchFamily="18" charset="-127"/>
                <a:ea typeface="HY백송B" pitchFamily="18" charset="-127"/>
              </a:rPr>
              <a:t>코  </a:t>
            </a:r>
            <a:r>
              <a:rPr lang="ko-KR" altLang="en-US" dirty="0" err="1" smtClean="0">
                <a:solidFill>
                  <a:srgbClr val="FF0000"/>
                </a:solidFill>
                <a:latin typeface="HY백송B" pitchFamily="18" charset="-127"/>
                <a:ea typeface="HY백송B" pitchFamily="18" charset="-127"/>
              </a:rPr>
              <a:t>스</a:t>
            </a:r>
            <a:r>
              <a:rPr lang="ko-KR" altLang="en-US" dirty="0" smtClean="0">
                <a:solidFill>
                  <a:srgbClr val="FF0000"/>
                </a:solidFill>
                <a:latin typeface="HY백송B" pitchFamily="18" charset="-127"/>
                <a:ea typeface="HY백송B" pitchFamily="18" charset="-127"/>
              </a:rPr>
              <a:t>  모  </a:t>
            </a:r>
            <a:r>
              <a:rPr lang="ko-KR" altLang="en-US" dirty="0" err="1" smtClean="0">
                <a:solidFill>
                  <a:srgbClr val="FF0000"/>
                </a:solidFill>
                <a:latin typeface="HY백송B" pitchFamily="18" charset="-127"/>
                <a:ea typeface="HY백송B" pitchFamily="18" charset="-127"/>
              </a:rPr>
              <a:t>스</a:t>
            </a:r>
            <a:r>
              <a:rPr lang="ko-KR" altLang="en-US" dirty="0" smtClean="0">
                <a:solidFill>
                  <a:srgbClr val="FF0000"/>
                </a:solidFill>
                <a:latin typeface="HY백송B" pitchFamily="18" charset="-127"/>
                <a:ea typeface="HY백송B" pitchFamily="18" charset="-127"/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  <a:latin typeface="양재꽃게체M" pitchFamily="18" charset="-127"/>
                <a:ea typeface="양재꽃게체M" pitchFamily="18" charset="-127"/>
              </a:rPr>
              <a:t>한들</a:t>
            </a:r>
            <a:r>
              <a:rPr lang="en-US" altLang="ko-KR" dirty="0" smtClean="0">
                <a:solidFill>
                  <a:srgbClr val="FF0000"/>
                </a:solidFill>
                <a:latin typeface="양재꽃게체M" pitchFamily="18" charset="-127"/>
                <a:ea typeface="양재꽃게체M" pitchFamily="18" charset="-127"/>
              </a:rPr>
              <a:t>,  </a:t>
            </a:r>
            <a:r>
              <a:rPr lang="ko-KR" altLang="en-US" dirty="0" smtClean="0">
                <a:solidFill>
                  <a:srgbClr val="FF0000"/>
                </a:solidFill>
                <a:latin typeface="양재꽃게체M" pitchFamily="18" charset="-127"/>
                <a:ea typeface="양재꽃게체M" pitchFamily="18" charset="-127"/>
              </a:rPr>
              <a:t>한들</a:t>
            </a:r>
            <a:r>
              <a:rPr lang="en-US" altLang="ko-KR" dirty="0" smtClean="0">
                <a:solidFill>
                  <a:srgbClr val="FF0000"/>
                </a:solidFill>
                <a:latin typeface="양재꽃게체M" pitchFamily="18" charset="-127"/>
                <a:ea typeface="양재꽃게체M" pitchFamily="18" charset="-127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양재꽃게체M" pitchFamily="18" charset="-127"/>
                <a:ea typeface="양재꽃게체M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양재꽃게체M" pitchFamily="18" charset="-127"/>
                <a:ea typeface="양재꽃게체M" pitchFamily="18" charset="-127"/>
              </a:rPr>
              <a:t>피어 </a:t>
            </a:r>
            <a:r>
              <a:rPr lang="en-US" altLang="ko-KR" dirty="0" smtClean="0">
                <a:solidFill>
                  <a:srgbClr val="FF0000"/>
                </a:solidFill>
                <a:latin typeface="양재꽃게체M" pitchFamily="18" charset="-127"/>
                <a:ea typeface="양재꽃게체M" pitchFamily="18" charset="-127"/>
              </a:rPr>
              <a:t/>
            </a:r>
            <a:br>
              <a:rPr lang="en-US" altLang="ko-KR" dirty="0" smtClean="0">
                <a:solidFill>
                  <a:srgbClr val="FF0000"/>
                </a:solidFill>
                <a:latin typeface="양재꽃게체M" pitchFamily="18" charset="-127"/>
                <a:ea typeface="양재꽃게체M" pitchFamily="18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양재꽃게체M" pitchFamily="18" charset="-127"/>
                <a:ea typeface="양재꽃게체M" pitchFamily="18" charset="-127"/>
              </a:rPr>
              <a:t/>
            </a:r>
            <a:br>
              <a:rPr lang="en-US" altLang="ko-KR" dirty="0">
                <a:solidFill>
                  <a:srgbClr val="FF0000"/>
                </a:solidFill>
                <a:latin typeface="양재꽃게체M" pitchFamily="18" charset="-127"/>
                <a:ea typeface="양재꽃게체M" pitchFamily="18" charset="-127"/>
              </a:rPr>
            </a:br>
            <a:r>
              <a:rPr lang="ko-KR" altLang="en-US" dirty="0" smtClean="0">
                <a:solidFill>
                  <a:srgbClr val="FF0000"/>
                </a:solidFill>
                <a:latin typeface="HY백송B" pitchFamily="18" charset="-127"/>
                <a:ea typeface="HY백송B" pitchFamily="18" charset="-127"/>
              </a:rPr>
              <a:t>들판으로   달려가자</a:t>
            </a:r>
            <a:r>
              <a:rPr lang="en-US" altLang="ko-KR" dirty="0" smtClean="0">
                <a:solidFill>
                  <a:srgbClr val="FF0000"/>
                </a:solidFill>
                <a:latin typeface="HY백송B" pitchFamily="18" charset="-127"/>
                <a:ea typeface="HY백송B" pitchFamily="18" charset="-127"/>
              </a:rPr>
              <a:t/>
            </a:r>
            <a:br>
              <a:rPr lang="en-US" altLang="ko-KR" dirty="0" smtClean="0">
                <a:solidFill>
                  <a:srgbClr val="FF0000"/>
                </a:solidFill>
                <a:latin typeface="HY백송B" pitchFamily="18" charset="-127"/>
                <a:ea typeface="HY백송B" pitchFamily="18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HY백송B" pitchFamily="18" charset="-127"/>
                <a:ea typeface="HY백송B" pitchFamily="18" charset="-127"/>
              </a:rPr>
              <a:t/>
            </a:r>
            <a:br>
              <a:rPr lang="en-US" altLang="ko-KR" dirty="0">
                <a:solidFill>
                  <a:srgbClr val="FF0000"/>
                </a:solidFill>
                <a:latin typeface="HY백송B" pitchFamily="18" charset="-127"/>
                <a:ea typeface="HY백송B" pitchFamily="18" charset="-127"/>
              </a:rPr>
            </a:br>
            <a:r>
              <a:rPr lang="ko-KR" altLang="en-US" dirty="0" smtClean="0">
                <a:solidFill>
                  <a:srgbClr val="FF0000"/>
                </a:solidFill>
                <a:latin typeface="HY백송B" pitchFamily="18" charset="-127"/>
                <a:ea typeface="태 나무" pitchFamily="18" charset="-127"/>
              </a:rPr>
              <a:t>모두들</a:t>
            </a:r>
            <a:r>
              <a:rPr lang="en-US" altLang="ko-KR" dirty="0" smtClean="0">
                <a:solidFill>
                  <a:srgbClr val="FF0000"/>
                </a:solidFill>
                <a:latin typeface="HY백송B" pitchFamily="18" charset="-127"/>
                <a:ea typeface="태 나무" pitchFamily="18" charset="-127"/>
              </a:rPr>
              <a:t>,,,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0338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50558" y="1857585"/>
            <a:ext cx="4974774" cy="3262573"/>
          </a:xfrm>
        </p:spPr>
        <p:txBody>
          <a:bodyPr vert="vert"/>
          <a:lstStyle/>
          <a:p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>코끼리    </a:t>
            </a: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>타고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/>
            </a:r>
            <a:b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</a:b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/>
            </a:r>
            <a:b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</a:b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> 하늘위로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/>
            </a:r>
            <a:b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</a:b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/>
            </a:r>
            <a:b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</a:b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>슝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HY센스L" panose="02030600000101010101" pitchFamily="18" charset="-127"/>
              <a:ea typeface="HY센스L" panose="02030600000101010101" pitchFamily="18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81" y="416203"/>
            <a:ext cx="5313606" cy="5918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1963884"/>
      </p:ext>
    </p:extLst>
  </p:cSld>
  <p:clrMapOvr>
    <a:masterClrMapping/>
  </p:clrMapOvr>
  <p:transition spd="slow" advClick="0" advTm="3000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8" presetClass="emph" presetSubtype="0" accel="7000" fill="hold" grpId="0" nodeType="withEffect" p14:presetBounceEnd="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Rot by="21600000" p14:bounceEnd="4000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8" presetClass="emph" presetSubtype="0" accel="7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Rot by="21600000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28" y="390432"/>
            <a:ext cx="3788230" cy="6293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343" y="4372167"/>
            <a:ext cx="1582057" cy="1326055"/>
          </a:xfrm>
        </p:spPr>
        <p:txBody>
          <a:bodyPr/>
          <a:lstStyle/>
          <a:p>
            <a:r>
              <a:rPr lang="en-US" sz="1200" dirty="0" smtClean="0"/>
              <a:t>AAA AA </a:t>
            </a:r>
            <a:r>
              <a:rPr lang="en-US" sz="1200" dirty="0" err="1" smtClean="0"/>
              <a:t>AA</a:t>
            </a:r>
            <a:r>
              <a:rPr lang="en-US" sz="1200" dirty="0" smtClean="0"/>
              <a:t> </a:t>
            </a:r>
            <a:r>
              <a:rPr lang="en-US" sz="1200" dirty="0" err="1" smtClean="0"/>
              <a:t>AA</a:t>
            </a:r>
            <a:r>
              <a:rPr lang="en-US" sz="1200" dirty="0" smtClean="0"/>
              <a:t> </a:t>
            </a:r>
            <a:r>
              <a:rPr lang="en-US" sz="1200" dirty="0" err="1" smtClean="0"/>
              <a:t>AA</a:t>
            </a:r>
            <a:r>
              <a:rPr lang="en-US" sz="1200" dirty="0" smtClean="0"/>
              <a:t> </a:t>
            </a:r>
            <a:r>
              <a:rPr lang="en-US" sz="1200" dirty="0" smtClean="0"/>
              <a:t>AAAAAAAA</a:t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>
                <a:solidFill>
                  <a:srgbClr val="FF0000"/>
                </a:solidFill>
              </a:rPr>
              <a:t>**DELETE?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 rot="1534613">
            <a:off x="3375647" y="524840"/>
            <a:ext cx="1980763" cy="1893632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MD솔체" panose="02020603020101020101" pitchFamily="18" charset="-127"/>
                <a:ea typeface="MD솔체" panose="02020603020101020101" pitchFamily="18" charset="-127"/>
              </a:rPr>
              <a:t>헬 로 우</a:t>
            </a:r>
            <a:endParaRPr lang="en-US" sz="2400" dirty="0"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4029" y="4734365"/>
            <a:ext cx="33633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Hello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644912">
            <a:off x="3196877" y="1950688"/>
            <a:ext cx="345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iddyup Std" pitchFamily="50" charset="0"/>
              </a:rPr>
              <a:t>I’m Totoro</a:t>
            </a:r>
            <a:endParaRPr lang="en-US" sz="3600" b="1" dirty="0">
              <a:latin typeface="Giddyup St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5502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3" y="311037"/>
            <a:ext cx="3910617" cy="58659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342" y="4340745"/>
            <a:ext cx="4804229" cy="1940311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ko-KR" altLang="en-US" dirty="0" smtClean="0">
                <a:solidFill>
                  <a:srgbClr val="00B050"/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>이슬</a:t>
            </a:r>
            <a:r>
              <a:rPr lang="en-US" altLang="ko-KR" dirty="0" smtClean="0">
                <a:solidFill>
                  <a:srgbClr val="00B050"/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>,</a:t>
            </a:r>
            <a:r>
              <a:rPr lang="ko-KR" altLang="en-US" dirty="0" smtClean="0">
                <a:solidFill>
                  <a:srgbClr val="00B050"/>
                </a:solidFill>
                <a:latin typeface="HY센스L" panose="02030600000101010101" pitchFamily="18" charset="-127"/>
                <a:ea typeface="HY센스L" panose="02030600000101010101" pitchFamily="18" charset="-127"/>
              </a:rPr>
              <a:t>이슬                                      많이  용</a:t>
            </a:r>
            <a:endParaRPr lang="en-US" dirty="0">
              <a:solidFill>
                <a:srgbClr val="00B050"/>
              </a:solidFill>
              <a:latin typeface="HY센스L" panose="02030600000101010101" pitchFamily="18" charset="-127"/>
              <a:ea typeface="HY센스L" panose="02030600000101010101" pitchFamily="18" charset="-127"/>
            </a:endParaRPr>
          </a:p>
        </p:txBody>
      </p:sp>
      <p:pic>
        <p:nvPicPr>
          <p:cNvPr id="3" name="11 I See a Rainb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2571" y="5671457"/>
            <a:ext cx="609600" cy="6096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558144" y="2861650"/>
            <a:ext cx="1227909" cy="118872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많이</a:t>
            </a:r>
            <a:endParaRPr lang="en-US" sz="28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9894641" y="2267290"/>
            <a:ext cx="1227909" cy="118872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많이</a:t>
            </a:r>
            <a:endParaRPr lang="en-US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280686" y="2419690"/>
            <a:ext cx="1227909" cy="118872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많이</a:t>
            </a:r>
            <a:endParaRPr lang="en-US" sz="28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481867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7" presetClass="path" presetSubtype="0" accel="54500" decel="45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55" y="697603"/>
            <a:ext cx="3883018" cy="56913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  <a:latin typeface="양재블럭체" pitchFamily="18" charset="-127"/>
                <a:ea typeface="양재블럭체" pitchFamily="18" charset="-127"/>
              </a:rPr>
              <a:t>벗  꽃   대신    </a:t>
            </a:r>
            <a:r>
              <a:rPr lang="en-US" altLang="ko-KR" dirty="0" smtClean="0">
                <a:solidFill>
                  <a:srgbClr val="FF0000"/>
                </a:solidFill>
                <a:latin typeface="양재블럭체" pitchFamily="18" charset="-127"/>
                <a:ea typeface="양재블럭체" pitchFamily="18" charset="-127"/>
              </a:rPr>
              <a:t/>
            </a:r>
            <a:br>
              <a:rPr lang="en-US" altLang="ko-KR" dirty="0" smtClean="0">
                <a:solidFill>
                  <a:srgbClr val="FF0000"/>
                </a:solidFill>
                <a:latin typeface="양재블럭체" pitchFamily="18" charset="-127"/>
                <a:ea typeface="양재블럭체" pitchFamily="18" charset="-127"/>
              </a:rPr>
            </a:br>
            <a:r>
              <a:rPr lang="ko-KR" altLang="en-US" dirty="0" smtClean="0">
                <a:solidFill>
                  <a:srgbClr val="FF0000"/>
                </a:solidFill>
                <a:latin typeface="양재블럭체" pitchFamily="18" charset="-127"/>
                <a:ea typeface="양재블럭체" pitchFamily="18" charset="-127"/>
              </a:rPr>
              <a:t>눈  으로    즐기기</a:t>
            </a:r>
            <a:endParaRPr lang="en-US" dirty="0">
              <a:solidFill>
                <a:srgbClr val="FF0000"/>
              </a:solidFill>
              <a:latin typeface="양재블럭체" pitchFamily="18" charset="-127"/>
              <a:ea typeface="양재블럭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004235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 flipV="1">
            <a:off x="5809785" y="2812209"/>
            <a:ext cx="5790762" cy="1400184"/>
          </a:xfrm>
        </p:spPr>
        <p:txBody>
          <a:bodyPr vert="vert270">
            <a:normAutofit/>
          </a:bodyPr>
          <a:lstStyle/>
          <a:p>
            <a:r>
              <a:rPr lang="ko-KR" altLang="en-US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달 </a:t>
            </a:r>
            <a:r>
              <a:rPr lang="ko-KR" altLang="en-US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려 </a:t>
            </a:r>
            <a:r>
              <a:rPr lang="ko-KR" altLang="en-US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라</a:t>
            </a:r>
            <a:r>
              <a:rPr lang="en-US" altLang="ko-KR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/>
            </a:r>
            <a:br>
              <a:rPr lang="en-US" altLang="ko-KR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</a:br>
            <a:r>
              <a:rPr lang="en-US" altLang="ko-KR" sz="3600" dirty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/>
            </a:r>
            <a:br>
              <a:rPr lang="en-US" altLang="ko-KR" sz="3600" dirty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</a:br>
            <a:r>
              <a:rPr lang="en-US" altLang="ko-KR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 </a:t>
            </a:r>
            <a:r>
              <a:rPr lang="ko-KR" altLang="en-US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저</a:t>
            </a:r>
            <a:r>
              <a:rPr lang="en-US" altLang="ko-KR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    </a:t>
            </a:r>
            <a:r>
              <a:rPr lang="ko-KR" altLang="en-US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높</a:t>
            </a:r>
            <a:r>
              <a:rPr lang="en-US" altLang="ko-KR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/>
            </a:r>
            <a:br>
              <a:rPr lang="en-US" altLang="ko-KR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</a:br>
            <a:r>
              <a:rPr lang="ko-KR" altLang="en-US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은 </a:t>
            </a:r>
            <a:r>
              <a:rPr lang="ko-KR" altLang="en-US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곳 </a:t>
            </a:r>
            <a:r>
              <a:rPr lang="ko-KR" altLang="en-US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으</a:t>
            </a:r>
            <a:r>
              <a:rPr lang="en-US" altLang="ko-KR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/>
            </a:r>
            <a:br>
              <a:rPr lang="en-US" altLang="ko-KR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</a:br>
            <a:r>
              <a:rPr lang="ko-KR" altLang="en-US" sz="3600" dirty="0" smtClean="0">
                <a:solidFill>
                  <a:srgbClr val="C00000"/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로</a:t>
            </a:r>
            <a:endParaRPr lang="en-US" sz="3600" dirty="0">
              <a:solidFill>
                <a:srgbClr val="C00000"/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47" y="1722841"/>
            <a:ext cx="6030307" cy="4510670"/>
          </a:xfrm>
        </p:spPr>
      </p:pic>
      <p:sp>
        <p:nvSpPr>
          <p:cNvPr id="3" name="Cloud Callout 2"/>
          <p:cNvSpPr/>
          <p:nvPr/>
        </p:nvSpPr>
        <p:spPr>
          <a:xfrm>
            <a:off x="5454878" y="1423851"/>
            <a:ext cx="1510180" cy="117565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88197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6213143">
            <a:off x="5947486" y="2304158"/>
            <a:ext cx="6019802" cy="2637452"/>
          </a:xfrm>
        </p:spPr>
        <p:txBody>
          <a:bodyPr vert="vert270"/>
          <a:lstStyle/>
          <a:p>
            <a:r>
              <a:rPr lang="ko-KR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우리   </a:t>
            </a:r>
            <a:r>
              <a:rPr lang="en-US" altLang="ko-K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/>
            </a:r>
            <a:br>
              <a:rPr lang="en-US" altLang="ko-K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</a:br>
            <a:r>
              <a:rPr lang="en-US" altLang="ko-KR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/>
            </a:r>
            <a:br>
              <a:rPr lang="en-US" altLang="ko-KR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</a:br>
            <a:r>
              <a:rPr lang="ko-KR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차례야</a:t>
            </a:r>
            <a:r>
              <a:rPr lang="en-US" altLang="ko-K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!      </a:t>
            </a:r>
            <a:r>
              <a:rPr lang="en-US" altLang="ko-K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/>
            </a:r>
            <a:br>
              <a:rPr lang="en-US" altLang="ko-K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</a:br>
            <a:r>
              <a:rPr lang="en-US" altLang="ko-KR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/>
            </a:r>
            <a:br>
              <a:rPr lang="en-US" altLang="ko-KR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</a:br>
            <a:r>
              <a:rPr lang="ko-KR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마미</a:t>
            </a:r>
            <a:r>
              <a:rPr lang="en-US" altLang="ko-K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,    </a:t>
            </a:r>
            <a:r>
              <a:rPr lang="en-US" altLang="ko-K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/>
            </a:r>
            <a:br>
              <a:rPr lang="en-US" altLang="ko-K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</a:br>
            <a:r>
              <a:rPr lang="ko-KR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마미</a:t>
            </a:r>
            <a:r>
              <a:rPr lang="en-US" altLang="ko-K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….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51" y="1438152"/>
            <a:ext cx="7240361" cy="4088674"/>
          </a:xfrm>
        </p:spPr>
      </p:pic>
    </p:spTree>
    <p:extLst>
      <p:ext uri="{BB962C8B-B14F-4D97-AF65-F5344CB8AC3E}">
        <p14:creationId xmlns:p14="http://schemas.microsoft.com/office/powerpoint/2010/main" val="307583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447</TotalTime>
  <Words>77</Words>
  <Application>Microsoft Office PowerPoint</Application>
  <PresentationFormat>Custom</PresentationFormat>
  <Paragraphs>34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k.e.s. 03-24-2017 p.p..  </vt:lpstr>
      <vt:lpstr>사랑의   날 행복하세요</vt:lpstr>
      <vt:lpstr>코  스  모  스  한들,  한들,  피어   들판으로   달려가자  모두들,,, </vt:lpstr>
      <vt:lpstr>코끼리    타고    하늘위로  슝</vt:lpstr>
      <vt:lpstr>AAA AA AA AA AA AAAAAAAA   **DELETE?</vt:lpstr>
      <vt:lpstr>       이슬,이슬                                      많이  용</vt:lpstr>
      <vt:lpstr>벗  꽃   대신     눈  으로    즐기기</vt:lpstr>
      <vt:lpstr>달 려 라   저    높 은 곳 으 로</vt:lpstr>
      <vt:lpstr>우리     차례야!        마미,     마미….</vt:lpstr>
      <vt:lpstr>니들,   나 만큼 만 빨리 오면 안돼???</vt:lpstr>
      <vt:lpstr>PowerPoint Presentation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USER</dc:creator>
  <cp:lastModifiedBy>Kevin</cp:lastModifiedBy>
  <cp:revision>46</cp:revision>
  <dcterms:created xsi:type="dcterms:W3CDTF">2017-03-24T17:05:44Z</dcterms:created>
  <dcterms:modified xsi:type="dcterms:W3CDTF">2017-04-04T19:38:38Z</dcterms:modified>
</cp:coreProperties>
</file>