
<file path=[Content_Types].xml><?xml version="1.0" encoding="utf-8"?>
<Types xmlns="http://schemas.openxmlformats.org/package/2006/content-types">
  <Default Extension="png" ContentType="image/png"/>
  <Default Extension="mp3" ContentType="audio/unknown"/>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91" r:id="rId2"/>
  </p:sldMasterIdLst>
  <p:notesMasterIdLst>
    <p:notesMasterId r:id="rId51"/>
  </p:notesMasterIdLst>
  <p:sldIdLst>
    <p:sldId id="256" r:id="rId3"/>
    <p:sldId id="257" r:id="rId4"/>
    <p:sldId id="267" r:id="rId5"/>
    <p:sldId id="275" r:id="rId6"/>
    <p:sldId id="277" r:id="rId7"/>
    <p:sldId id="279" r:id="rId8"/>
    <p:sldId id="273" r:id="rId9"/>
    <p:sldId id="269" r:id="rId10"/>
    <p:sldId id="260" r:id="rId11"/>
    <p:sldId id="263" r:id="rId12"/>
    <p:sldId id="274" r:id="rId13"/>
    <p:sldId id="282" r:id="rId14"/>
    <p:sldId id="290" r:id="rId15"/>
    <p:sldId id="291" r:id="rId16"/>
    <p:sldId id="292" r:id="rId17"/>
    <p:sldId id="293" r:id="rId18"/>
    <p:sldId id="294" r:id="rId19"/>
    <p:sldId id="295" r:id="rId20"/>
    <p:sldId id="296" r:id="rId21"/>
    <p:sldId id="297" r:id="rId22"/>
    <p:sldId id="315" r:id="rId23"/>
    <p:sldId id="320" r:id="rId24"/>
    <p:sldId id="321" r:id="rId25"/>
    <p:sldId id="322" r:id="rId26"/>
    <p:sldId id="323" r:id="rId27"/>
    <p:sldId id="324" r:id="rId28"/>
    <p:sldId id="325" r:id="rId29"/>
    <p:sldId id="326" r:id="rId30"/>
    <p:sldId id="299" r:id="rId31"/>
    <p:sldId id="337" r:id="rId32"/>
    <p:sldId id="327" r:id="rId33"/>
    <p:sldId id="328" r:id="rId34"/>
    <p:sldId id="329" r:id="rId35"/>
    <p:sldId id="330" r:id="rId36"/>
    <p:sldId id="331" r:id="rId37"/>
    <p:sldId id="332" r:id="rId38"/>
    <p:sldId id="333" r:id="rId39"/>
    <p:sldId id="334" r:id="rId40"/>
    <p:sldId id="335" r:id="rId41"/>
    <p:sldId id="336" r:id="rId42"/>
    <p:sldId id="298" r:id="rId43"/>
    <p:sldId id="271" r:id="rId44"/>
    <p:sldId id="265" r:id="rId45"/>
    <p:sldId id="264" r:id="rId46"/>
    <p:sldId id="268" r:id="rId47"/>
    <p:sldId id="258" r:id="rId48"/>
    <p:sldId id="259" r:id="rId49"/>
    <p:sldId id="300" r:id="rId50"/>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F857B1-B875-46B3-A55B-C2CB63C691B9}">
          <p14:sldIdLst>
            <p14:sldId id="256"/>
            <p14:sldId id="257"/>
            <p14:sldId id="267"/>
            <p14:sldId id="275"/>
            <p14:sldId id="277"/>
            <p14:sldId id="279"/>
            <p14:sldId id="273"/>
            <p14:sldId id="269"/>
            <p14:sldId id="260"/>
            <p14:sldId id="263"/>
            <p14:sldId id="274"/>
            <p14:sldId id="282"/>
            <p14:sldId id="290"/>
            <p14:sldId id="291"/>
            <p14:sldId id="292"/>
            <p14:sldId id="293"/>
            <p14:sldId id="294"/>
            <p14:sldId id="295"/>
            <p14:sldId id="296"/>
            <p14:sldId id="297"/>
            <p14:sldId id="315"/>
            <p14:sldId id="320"/>
            <p14:sldId id="321"/>
            <p14:sldId id="322"/>
            <p14:sldId id="323"/>
            <p14:sldId id="324"/>
            <p14:sldId id="325"/>
            <p14:sldId id="326"/>
          </p14:sldIdLst>
        </p14:section>
        <p14:section name="Untitled Section" id="{2DA643D0-7038-41B0-9280-82720691BD7A}">
          <p14:sldIdLst>
            <p14:sldId id="299"/>
            <p14:sldId id="337"/>
            <p14:sldId id="327"/>
            <p14:sldId id="328"/>
            <p14:sldId id="329"/>
            <p14:sldId id="330"/>
            <p14:sldId id="331"/>
            <p14:sldId id="332"/>
            <p14:sldId id="333"/>
            <p14:sldId id="334"/>
            <p14:sldId id="335"/>
            <p14:sldId id="336"/>
            <p14:sldId id="298"/>
            <p14:sldId id="271"/>
            <p14:sldId id="265"/>
            <p14:sldId id="264"/>
            <p14:sldId id="268"/>
            <p14:sldId id="258"/>
            <p14:sldId id="259"/>
            <p14:sldId id="30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6" autoAdjust="0"/>
    <p:restoredTop sz="94660"/>
  </p:normalViewPr>
  <p:slideViewPr>
    <p:cSldViewPr>
      <p:cViewPr varScale="1">
        <p:scale>
          <a:sx n="60" d="100"/>
          <a:sy n="60" d="100"/>
        </p:scale>
        <p:origin x="-200" y="-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Sheet1!$A$2:$A$4</c:f>
              <c:strCache>
                <c:ptCount val="3"/>
                <c:pt idx="0">
                  <c:v>Category 1</c:v>
                </c:pt>
                <c:pt idx="1">
                  <c:v>Category 2</c:v>
                </c:pt>
                <c:pt idx="2">
                  <c:v>Category 4</c:v>
                </c:pt>
              </c:strCache>
            </c:strRef>
          </c:cat>
          <c:val>
            <c:numRef>
              <c:f>Sheet1!$B$2:$B$4</c:f>
              <c:numCache>
                <c:formatCode>General</c:formatCode>
                <c:ptCount val="3"/>
                <c:pt idx="0">
                  <c:v>4.3</c:v>
                </c:pt>
                <c:pt idx="1">
                  <c:v>2.5</c:v>
                </c:pt>
                <c:pt idx="2">
                  <c:v>4.5</c:v>
                </c:pt>
              </c:numCache>
            </c:numRef>
          </c:val>
        </c:ser>
        <c:ser>
          <c:idx val="1"/>
          <c:order val="1"/>
          <c:tx>
            <c:strRef>
              <c:f>Sheet1!$C$1</c:f>
              <c:strCache>
                <c:ptCount val="1"/>
                <c:pt idx="0">
                  <c:v>Series 2</c:v>
                </c:pt>
              </c:strCache>
            </c:strRef>
          </c:tx>
          <c:invertIfNegative val="0"/>
          <c:cat>
            <c:strRef>
              <c:f>Sheet1!$A$2:$A$4</c:f>
              <c:strCache>
                <c:ptCount val="3"/>
                <c:pt idx="0">
                  <c:v>Category 1</c:v>
                </c:pt>
                <c:pt idx="1">
                  <c:v>Category 2</c:v>
                </c:pt>
                <c:pt idx="2">
                  <c:v>Category 4</c:v>
                </c:pt>
              </c:strCache>
            </c:strRef>
          </c:cat>
          <c:val>
            <c:numRef>
              <c:f>Sheet1!$C$2:$C$4</c:f>
              <c:numCache>
                <c:formatCode>General</c:formatCode>
                <c:ptCount val="3"/>
                <c:pt idx="0">
                  <c:v>2.4</c:v>
                </c:pt>
                <c:pt idx="1">
                  <c:v>4.4000000000000004</c:v>
                </c:pt>
                <c:pt idx="2">
                  <c:v>2.8</c:v>
                </c:pt>
              </c:numCache>
            </c:numRef>
          </c:val>
        </c:ser>
        <c:ser>
          <c:idx val="2"/>
          <c:order val="2"/>
          <c:tx>
            <c:strRef>
              <c:f>Sheet1!$D$1</c:f>
              <c:strCache>
                <c:ptCount val="1"/>
                <c:pt idx="0">
                  <c:v>Series 3</c:v>
                </c:pt>
              </c:strCache>
            </c:strRef>
          </c:tx>
          <c:invertIfNegative val="0"/>
          <c:cat>
            <c:strRef>
              <c:f>Sheet1!$A$2:$A$4</c:f>
              <c:strCache>
                <c:ptCount val="3"/>
                <c:pt idx="0">
                  <c:v>Category 1</c:v>
                </c:pt>
                <c:pt idx="1">
                  <c:v>Category 2</c:v>
                </c:pt>
                <c:pt idx="2">
                  <c:v>Category 4</c:v>
                </c:pt>
              </c:strCache>
            </c:strRef>
          </c:cat>
          <c:val>
            <c:numRef>
              <c:f>Sheet1!$D$2:$D$4</c:f>
              <c:numCache>
                <c:formatCode>General</c:formatCode>
                <c:ptCount val="3"/>
                <c:pt idx="0">
                  <c:v>2</c:v>
                </c:pt>
                <c:pt idx="1">
                  <c:v>2</c:v>
                </c:pt>
                <c:pt idx="2">
                  <c:v>5</c:v>
                </c:pt>
              </c:numCache>
            </c:numRef>
          </c:val>
        </c:ser>
        <c:ser>
          <c:idx val="3"/>
          <c:order val="3"/>
          <c:tx>
            <c:strRef>
              <c:f>Sheet1!$E$1</c:f>
              <c:strCache>
                <c:ptCount val="1"/>
                <c:pt idx="0">
                  <c:v>Series 4</c:v>
                </c:pt>
              </c:strCache>
            </c:strRef>
          </c:tx>
          <c:invertIfNegative val="0"/>
          <c:cat>
            <c:strRef>
              <c:f>Sheet1!$A$2:$A$4</c:f>
              <c:strCache>
                <c:ptCount val="3"/>
                <c:pt idx="0">
                  <c:v>Category 1</c:v>
                </c:pt>
                <c:pt idx="1">
                  <c:v>Category 2</c:v>
                </c:pt>
                <c:pt idx="2">
                  <c:v>Category 4</c:v>
                </c:pt>
              </c:strCache>
            </c:strRef>
          </c:cat>
          <c:val>
            <c:numRef>
              <c:f>Sheet1!$E$2:$E$4</c:f>
              <c:numCache>
                <c:formatCode>General</c:formatCode>
                <c:ptCount val="3"/>
                <c:pt idx="0">
                  <c:v>7</c:v>
                </c:pt>
                <c:pt idx="1">
                  <c:v>7</c:v>
                </c:pt>
                <c:pt idx="2">
                  <c:v>7</c:v>
                </c:pt>
              </c:numCache>
            </c:numRef>
          </c:val>
        </c:ser>
        <c:dLbls>
          <c:showLegendKey val="0"/>
          <c:showVal val="0"/>
          <c:showCatName val="0"/>
          <c:showSerName val="0"/>
          <c:showPercent val="0"/>
          <c:showBubbleSize val="0"/>
        </c:dLbls>
        <c:gapWidth val="150"/>
        <c:shape val="pyramid"/>
        <c:axId val="263015040"/>
        <c:axId val="263016832"/>
        <c:axId val="0"/>
      </c:bar3DChart>
      <c:catAx>
        <c:axId val="263015040"/>
        <c:scaling>
          <c:orientation val="minMax"/>
        </c:scaling>
        <c:delete val="0"/>
        <c:axPos val="b"/>
        <c:majorTickMark val="out"/>
        <c:minorTickMark val="none"/>
        <c:tickLblPos val="nextTo"/>
        <c:crossAx val="263016832"/>
        <c:crosses val="autoZero"/>
        <c:auto val="1"/>
        <c:lblAlgn val="ctr"/>
        <c:lblOffset val="100"/>
        <c:noMultiLvlLbl val="0"/>
      </c:catAx>
      <c:valAx>
        <c:axId val="263016832"/>
        <c:scaling>
          <c:orientation val="minMax"/>
        </c:scaling>
        <c:delete val="0"/>
        <c:axPos val="l"/>
        <c:majorGridlines/>
        <c:numFmt formatCode="General" sourceLinked="1"/>
        <c:majorTickMark val="out"/>
        <c:minorTickMark val="none"/>
        <c:tickLblPos val="nextTo"/>
        <c:crossAx val="263015040"/>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clustered"/>
        <c:varyColors val="0"/>
        <c:ser>
          <c:idx val="0"/>
          <c:order val="0"/>
          <c:tx>
            <c:strRef>
              <c:f>Sheet1!$B$1</c:f>
              <c:strCache>
                <c:ptCount val="1"/>
                <c:pt idx="0">
                  <c:v>First</c:v>
                </c:pt>
              </c:strCache>
            </c:strRef>
          </c:tx>
          <c:invertIfNegative val="0"/>
          <c:cat>
            <c:strRef>
              <c:f>Sheet1!$A$2:$A$5</c:f>
              <c:strCache>
                <c:ptCount val="4"/>
                <c:pt idx="0">
                  <c:v>Test 1</c:v>
                </c:pt>
                <c:pt idx="1">
                  <c:v>Test 2</c:v>
                </c:pt>
                <c:pt idx="2">
                  <c:v>Test 3</c:v>
                </c:pt>
                <c:pt idx="3">
                  <c:v>Test 4</c:v>
                </c:pt>
              </c:strCache>
            </c:strRef>
          </c:cat>
          <c:val>
            <c:numRef>
              <c:f>Sheet1!$B$2:$B$5</c:f>
              <c:numCache>
                <c:formatCode>General</c:formatCode>
                <c:ptCount val="4"/>
                <c:pt idx="0">
                  <c:v>20.399999999999999</c:v>
                </c:pt>
                <c:pt idx="1">
                  <c:v>27.4</c:v>
                </c:pt>
                <c:pt idx="2">
                  <c:v>90</c:v>
                </c:pt>
                <c:pt idx="3">
                  <c:v>20.399999999999999</c:v>
                </c:pt>
              </c:numCache>
            </c:numRef>
          </c:val>
        </c:ser>
        <c:ser>
          <c:idx val="1"/>
          <c:order val="1"/>
          <c:tx>
            <c:strRef>
              <c:f>Sheet1!$C$1</c:f>
              <c:strCache>
                <c:ptCount val="1"/>
                <c:pt idx="0">
                  <c:v>Second</c:v>
                </c:pt>
              </c:strCache>
            </c:strRef>
          </c:tx>
          <c:invertIfNegative val="0"/>
          <c:cat>
            <c:strRef>
              <c:f>Sheet1!$A$2:$A$5</c:f>
              <c:strCache>
                <c:ptCount val="4"/>
                <c:pt idx="0">
                  <c:v>Test 1</c:v>
                </c:pt>
                <c:pt idx="1">
                  <c:v>Test 2</c:v>
                </c:pt>
                <c:pt idx="2">
                  <c:v>Test 3</c:v>
                </c:pt>
                <c:pt idx="3">
                  <c:v>Test 4</c:v>
                </c:pt>
              </c:strCache>
            </c:strRef>
          </c:cat>
          <c:val>
            <c:numRef>
              <c:f>Sheet1!$C$2:$C$5</c:f>
              <c:numCache>
                <c:formatCode>General</c:formatCode>
                <c:ptCount val="4"/>
                <c:pt idx="0">
                  <c:v>30.6</c:v>
                </c:pt>
                <c:pt idx="1">
                  <c:v>38.6</c:v>
                </c:pt>
                <c:pt idx="2">
                  <c:v>34.6</c:v>
                </c:pt>
                <c:pt idx="3">
                  <c:v>31.6</c:v>
                </c:pt>
              </c:numCache>
            </c:numRef>
          </c:val>
        </c:ser>
        <c:ser>
          <c:idx val="2"/>
          <c:order val="2"/>
          <c:tx>
            <c:strRef>
              <c:f>Sheet1!$D$1</c:f>
              <c:strCache>
                <c:ptCount val="1"/>
                <c:pt idx="0">
                  <c:v>Third</c:v>
                </c:pt>
              </c:strCache>
            </c:strRef>
          </c:tx>
          <c:invertIfNegative val="0"/>
          <c:cat>
            <c:strRef>
              <c:f>Sheet1!$A$2:$A$5</c:f>
              <c:strCache>
                <c:ptCount val="4"/>
                <c:pt idx="0">
                  <c:v>Test 1</c:v>
                </c:pt>
                <c:pt idx="1">
                  <c:v>Test 2</c:v>
                </c:pt>
                <c:pt idx="2">
                  <c:v>Test 3</c:v>
                </c:pt>
                <c:pt idx="3">
                  <c:v>Test 4</c:v>
                </c:pt>
              </c:strCache>
            </c:strRef>
          </c:cat>
          <c:val>
            <c:numRef>
              <c:f>Sheet1!$D$2:$D$5</c:f>
              <c:numCache>
                <c:formatCode>General</c:formatCode>
                <c:ptCount val="4"/>
                <c:pt idx="0">
                  <c:v>45.9</c:v>
                </c:pt>
                <c:pt idx="1">
                  <c:v>46.9</c:v>
                </c:pt>
                <c:pt idx="2">
                  <c:v>45</c:v>
                </c:pt>
                <c:pt idx="3">
                  <c:v>43.9</c:v>
                </c:pt>
              </c:numCache>
            </c:numRef>
          </c:val>
        </c:ser>
        <c:dLbls>
          <c:showLegendKey val="0"/>
          <c:showVal val="0"/>
          <c:showCatName val="0"/>
          <c:showSerName val="0"/>
          <c:showPercent val="0"/>
          <c:showBubbleSize val="0"/>
        </c:dLbls>
        <c:gapWidth val="150"/>
        <c:axId val="268182272"/>
        <c:axId val="268183808"/>
      </c:barChart>
      <c:catAx>
        <c:axId val="268182272"/>
        <c:scaling>
          <c:orientation val="minMax"/>
        </c:scaling>
        <c:delete val="0"/>
        <c:axPos val="b"/>
        <c:majorTickMark val="out"/>
        <c:minorTickMark val="none"/>
        <c:tickLblPos val="nextTo"/>
        <c:crossAx val="268183808"/>
        <c:crosses val="autoZero"/>
        <c:auto val="1"/>
        <c:lblAlgn val="ctr"/>
        <c:lblOffset val="100"/>
        <c:noMultiLvlLbl val="0"/>
      </c:catAx>
      <c:valAx>
        <c:axId val="268183808"/>
        <c:scaling>
          <c:orientation val="minMax"/>
        </c:scaling>
        <c:delete val="0"/>
        <c:axPos val="l"/>
        <c:majorGridlines/>
        <c:numFmt formatCode="General" sourceLinked="1"/>
        <c:majorTickMark val="out"/>
        <c:minorTickMark val="none"/>
        <c:tickLblPos val="nextTo"/>
        <c:crossAx val="268182272"/>
        <c:crosses val="autoZero"/>
        <c:crossBetween val="between"/>
      </c:valAx>
    </c:plotArea>
    <c:legend>
      <c:legendPos val="r"/>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Project</c:v>
                </c:pt>
              </c:strCache>
            </c:strRef>
          </c:tx>
          <c:cat>
            <c:strRef>
              <c:f>Sheet1!$A$2:$A$5</c:f>
              <c:strCache>
                <c:ptCount val="4"/>
                <c:pt idx="0">
                  <c:v>Item 1</c:v>
                </c:pt>
                <c:pt idx="1">
                  <c:v>Item 2</c:v>
                </c:pt>
                <c:pt idx="2">
                  <c:v>Item 3</c:v>
                </c:pt>
                <c:pt idx="3">
                  <c:v>Item 4</c:v>
                </c:pt>
              </c:strCache>
            </c:strRef>
          </c:cat>
          <c:val>
            <c:numRef>
              <c:f>Sheet1!$B$2:$B$5</c:f>
              <c:numCache>
                <c:formatCode>General</c:formatCode>
                <c:ptCount val="4"/>
                <c:pt idx="0">
                  <c:v>8.2000000000000011</c:v>
                </c:pt>
                <c:pt idx="1">
                  <c:v>3.2</c:v>
                </c:pt>
                <c:pt idx="2">
                  <c:v>1.4</c:v>
                </c:pt>
                <c:pt idx="3">
                  <c:v>1.2</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g"/><Relationship Id="rId5" Type="http://schemas.openxmlformats.org/officeDocument/2006/relationships/image" Target="../media/image11.jpg"/><Relationship Id="rId4" Type="http://schemas.openxmlformats.org/officeDocument/2006/relationships/image" Target="../media/image1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jpg"/><Relationship Id="rId1" Type="http://schemas.openxmlformats.org/officeDocument/2006/relationships/image" Target="../media/image7.jpg"/><Relationship Id="rId5" Type="http://schemas.openxmlformats.org/officeDocument/2006/relationships/image" Target="../media/image10.jpg"/><Relationship Id="rId4"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8B8B9-7BD7-4E95-BFFE-FC5148419931}" type="doc">
      <dgm:prSet loTypeId="urn:microsoft.com/office/officeart/2008/layout/CircularPictureCallout" loCatId="picture" qsTypeId="urn:microsoft.com/office/officeart/2005/8/quickstyle/3d9" qsCatId="3D" csTypeId="urn:microsoft.com/office/officeart/2005/8/colors/accent1_4" csCatId="accent1" phldr="1"/>
      <dgm:spPr/>
      <dgm:t>
        <a:bodyPr/>
        <a:lstStyle/>
        <a:p>
          <a:endParaRPr lang="en-US"/>
        </a:p>
      </dgm:t>
    </dgm:pt>
    <dgm:pt modelId="{2CE5CF0B-B6B8-474D-8B2B-211F3910EA74}">
      <dgm:prSet custT="1"/>
      <dgm:spPr/>
      <dgm:t>
        <a:bodyPr/>
        <a:lstStyle/>
        <a:p>
          <a:r>
            <a:rPr lang="ko-KR" altLang="en-US" sz="4000" b="1" smtClean="0">
              <a:effectLst>
                <a:outerShdw blurRad="38100" dist="38100" dir="2700000" algn="tl">
                  <a:srgbClr val="000000">
                    <a:alpha val="43137"/>
                  </a:srgbClr>
                </a:outerShdw>
              </a:effectLst>
            </a:rPr>
            <a:t>한국 음식</a:t>
          </a:r>
          <a:endParaRPr lang="en-US" sz="4000" b="1" dirty="0">
            <a:effectLst>
              <a:outerShdw blurRad="38100" dist="38100" dir="2700000" algn="tl">
                <a:srgbClr val="000000">
                  <a:alpha val="43137"/>
                </a:srgbClr>
              </a:outerShdw>
            </a:effectLst>
          </a:endParaRPr>
        </a:p>
      </dgm:t>
    </dgm:pt>
    <dgm:pt modelId="{EF42F6FC-3117-4291-890E-2ED2978546AA}" type="parTrans" cxnId="{E67554C4-4093-4184-9190-6109C064187E}">
      <dgm:prSet/>
      <dgm:spPr/>
      <dgm:t>
        <a:bodyPr/>
        <a:lstStyle/>
        <a:p>
          <a:endParaRPr lang="en-US"/>
        </a:p>
      </dgm:t>
    </dgm:pt>
    <dgm:pt modelId="{ADCC0984-FB37-4208-BFB5-FFA2892BD377}" type="sibTrans" cxnId="{E67554C4-4093-4184-9190-6109C064187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dgm:spPr>
      <dgm:t>
        <a:bodyPr/>
        <a:lstStyle/>
        <a:p>
          <a:endParaRPr lang="en-US"/>
        </a:p>
      </dgm:t>
    </dgm:pt>
    <dgm:pt modelId="{D524BE3C-5E72-4C66-B39A-C63B303900B3}">
      <dgm:prSet phldrT="[Text]" custT="1"/>
      <dgm:spPr/>
      <dgm:t>
        <a:bodyPr/>
        <a:lstStyle/>
        <a:p>
          <a:r>
            <a:rPr lang="ko-KR" altLang="en-US" sz="2000" dirty="0" smtClean="0"/>
            <a:t>비빕밥</a:t>
          </a:r>
          <a:endParaRPr lang="en-US" sz="2000" dirty="0"/>
        </a:p>
      </dgm:t>
    </dgm:pt>
    <dgm:pt modelId="{8C72EA26-EBD9-46F3-92DA-181859CB78E0}" type="parTrans" cxnId="{E3A6F615-BFD8-45A8-B0F9-C744984F8728}">
      <dgm:prSet/>
      <dgm:spPr/>
      <dgm:t>
        <a:bodyPr/>
        <a:lstStyle/>
        <a:p>
          <a:endParaRPr lang="en-US"/>
        </a:p>
      </dgm:t>
    </dgm:pt>
    <dgm:pt modelId="{B2CD0214-FAFD-4C3E-82D8-2E10C3942BAA}" type="sibTrans" cxnId="{E3A6F615-BFD8-45A8-B0F9-C744984F8728}">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2351AD42-E875-428D-ACAE-201FD41B8F1C}">
      <dgm:prSet phldrT="[Text]" custT="1"/>
      <dgm:spPr/>
      <dgm:t>
        <a:bodyPr/>
        <a:lstStyle/>
        <a:p>
          <a:r>
            <a:rPr lang="ko-KR" altLang="en-US" sz="2000" dirty="0" smtClean="0"/>
            <a:t>구절판</a:t>
          </a:r>
          <a:endParaRPr lang="en-US" sz="2000" dirty="0"/>
        </a:p>
      </dgm:t>
    </dgm:pt>
    <dgm:pt modelId="{2FB0AD0D-EFFA-4293-96E3-06DFCEF3DDA4}" type="parTrans" cxnId="{1B286733-3122-4AC5-9711-408D3BF332DD}">
      <dgm:prSet/>
      <dgm:spPr/>
      <dgm:t>
        <a:bodyPr/>
        <a:lstStyle/>
        <a:p>
          <a:endParaRPr lang="en-US"/>
        </a:p>
      </dgm:t>
    </dgm:pt>
    <dgm:pt modelId="{B68FC039-C688-4EF2-B577-6E9988CC359B}" type="sibTrans" cxnId="{1B286733-3122-4AC5-9711-408D3BF332DD}">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t>
        <a:bodyPr/>
        <a:lstStyle/>
        <a:p>
          <a:endParaRPr lang="en-US"/>
        </a:p>
      </dgm:t>
    </dgm:pt>
    <dgm:pt modelId="{0D5883A3-4CF1-415B-96B3-DC76A000CBEC}">
      <dgm:prSet phldrT="[Text]" custT="1"/>
      <dgm:spPr/>
      <dgm:t>
        <a:bodyPr/>
        <a:lstStyle/>
        <a:p>
          <a:r>
            <a:rPr lang="en-US" sz="2000" dirty="0" smtClean="0"/>
            <a:t>ABCDEF</a:t>
          </a:r>
          <a:endParaRPr lang="en-US" sz="2000" dirty="0"/>
        </a:p>
      </dgm:t>
    </dgm:pt>
    <dgm:pt modelId="{6CA78622-E37B-4CCC-B148-D7C0DC4D5F9E}" type="parTrans" cxnId="{693647D5-8F53-4C9D-B621-5FAA7C06B07F}">
      <dgm:prSet/>
      <dgm:spPr/>
      <dgm:t>
        <a:bodyPr/>
        <a:lstStyle/>
        <a:p>
          <a:endParaRPr lang="en-US"/>
        </a:p>
      </dgm:t>
    </dgm:pt>
    <dgm:pt modelId="{A3999FB7-3074-449D-B34C-D9BEB9D1AB4B}" type="sibTrans" cxnId="{693647D5-8F53-4C9D-B621-5FAA7C06B07F}">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7C7D47F4-976E-4207-BDC7-88C3B7B5BD91}">
      <dgm:prSet custT="1"/>
      <dgm:spPr/>
      <dgm:t>
        <a:bodyPr/>
        <a:lstStyle/>
        <a:p>
          <a:r>
            <a:rPr lang="ko-KR" altLang="en-US" sz="2000" dirty="0" smtClean="0"/>
            <a:t>그림옆 텍스트</a:t>
          </a:r>
          <a:endParaRPr lang="en-US" sz="2000" dirty="0"/>
        </a:p>
      </dgm:t>
    </dgm:pt>
    <dgm:pt modelId="{C54CC060-48FC-469B-8318-B89B7B57959E}" type="parTrans" cxnId="{8DBDCBAC-CB2C-446D-8D45-090BBAEDE6A7}">
      <dgm:prSet/>
      <dgm:spPr/>
      <dgm:t>
        <a:bodyPr/>
        <a:lstStyle/>
        <a:p>
          <a:endParaRPr lang="en-US"/>
        </a:p>
      </dgm:t>
    </dgm:pt>
    <dgm:pt modelId="{6498EC06-4B27-43B2-922F-B355AB676E0D}" type="sibTrans" cxnId="{8DBDCBAC-CB2C-446D-8D45-090BBAEDE6A7}">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D90862A4-E910-4FA2-97CB-F9D28CF8634B}" type="pres">
      <dgm:prSet presAssocID="{BC88B8B9-7BD7-4E95-BFFE-FC5148419931}" presName="Name0" presStyleCnt="0">
        <dgm:presLayoutVars>
          <dgm:chMax val="7"/>
          <dgm:chPref val="7"/>
          <dgm:dir/>
        </dgm:presLayoutVars>
      </dgm:prSet>
      <dgm:spPr/>
      <dgm:t>
        <a:bodyPr/>
        <a:lstStyle/>
        <a:p>
          <a:endParaRPr lang="en-US"/>
        </a:p>
      </dgm:t>
    </dgm:pt>
    <dgm:pt modelId="{74E7E4AE-797A-45F0-8735-98D0D2C753E7}" type="pres">
      <dgm:prSet presAssocID="{BC88B8B9-7BD7-4E95-BFFE-FC5148419931}" presName="Name1" presStyleCnt="0"/>
      <dgm:spPr/>
    </dgm:pt>
    <dgm:pt modelId="{41E01A78-52E3-44ED-8BFB-9C4C550F9097}" type="pres">
      <dgm:prSet presAssocID="{ADCC0984-FB37-4208-BFB5-FFA2892BD377}" presName="picture_1" presStyleCnt="0"/>
      <dgm:spPr/>
    </dgm:pt>
    <dgm:pt modelId="{98B6334C-F6A8-4894-919A-2B3740887E58}" type="pres">
      <dgm:prSet presAssocID="{ADCC0984-FB37-4208-BFB5-FFA2892BD377}" presName="pictureRepeatNode" presStyleLbl="alignImgPlace1" presStyleIdx="0" presStyleCnt="5"/>
      <dgm:spPr/>
      <dgm:t>
        <a:bodyPr/>
        <a:lstStyle/>
        <a:p>
          <a:endParaRPr lang="en-US"/>
        </a:p>
      </dgm:t>
    </dgm:pt>
    <dgm:pt modelId="{24D69DB6-E3AF-46F0-9CA7-77DADF8F429A}" type="pres">
      <dgm:prSet presAssocID="{2CE5CF0B-B6B8-474D-8B2B-211F3910EA74}" presName="text_1" presStyleLbl="node1" presStyleIdx="0" presStyleCnt="0">
        <dgm:presLayoutVars>
          <dgm:bulletEnabled val="1"/>
        </dgm:presLayoutVars>
      </dgm:prSet>
      <dgm:spPr/>
      <dgm:t>
        <a:bodyPr/>
        <a:lstStyle/>
        <a:p>
          <a:endParaRPr lang="en-US"/>
        </a:p>
      </dgm:t>
    </dgm:pt>
    <dgm:pt modelId="{AB29C439-43AD-428B-A59D-D94B0970E5F3}" type="pres">
      <dgm:prSet presAssocID="{6498EC06-4B27-43B2-922F-B355AB676E0D}" presName="picture_2" presStyleCnt="0"/>
      <dgm:spPr/>
    </dgm:pt>
    <dgm:pt modelId="{66E43ABB-F2A7-49A1-8F25-FA4C0CBE1F81}" type="pres">
      <dgm:prSet presAssocID="{6498EC06-4B27-43B2-922F-B355AB676E0D}" presName="pictureRepeatNode" presStyleLbl="alignImgPlace1" presStyleIdx="1" presStyleCnt="5"/>
      <dgm:spPr/>
      <dgm:t>
        <a:bodyPr/>
        <a:lstStyle/>
        <a:p>
          <a:endParaRPr lang="en-US"/>
        </a:p>
      </dgm:t>
    </dgm:pt>
    <dgm:pt modelId="{A665E29A-C367-40F7-9C8F-F336A6DB2A45}" type="pres">
      <dgm:prSet presAssocID="{7C7D47F4-976E-4207-BDC7-88C3B7B5BD91}" presName="line_2" presStyleLbl="parChTrans1D1" presStyleIdx="0" presStyleCnt="4"/>
      <dgm:spPr/>
    </dgm:pt>
    <dgm:pt modelId="{6901D841-3D99-4617-88E2-40F6C902E654}" type="pres">
      <dgm:prSet presAssocID="{7C7D47F4-976E-4207-BDC7-88C3B7B5BD91}" presName="textparent_2" presStyleLbl="node1" presStyleIdx="0" presStyleCnt="0"/>
      <dgm:spPr/>
    </dgm:pt>
    <dgm:pt modelId="{13BEF50D-C246-4D2D-97B5-C4B959B58593}" type="pres">
      <dgm:prSet presAssocID="{7C7D47F4-976E-4207-BDC7-88C3B7B5BD91}" presName="text_2" presStyleLbl="revTx" presStyleIdx="0" presStyleCnt="4">
        <dgm:presLayoutVars>
          <dgm:bulletEnabled val="1"/>
        </dgm:presLayoutVars>
      </dgm:prSet>
      <dgm:spPr/>
      <dgm:t>
        <a:bodyPr/>
        <a:lstStyle/>
        <a:p>
          <a:endParaRPr lang="en-US"/>
        </a:p>
      </dgm:t>
    </dgm:pt>
    <dgm:pt modelId="{74F9EA3C-F9D7-4272-84EB-936AE74A0831}" type="pres">
      <dgm:prSet presAssocID="{B2CD0214-FAFD-4C3E-82D8-2E10C3942BAA}" presName="picture_3" presStyleCnt="0"/>
      <dgm:spPr/>
    </dgm:pt>
    <dgm:pt modelId="{2931A63D-8CE0-4687-996B-08D4281342F2}" type="pres">
      <dgm:prSet presAssocID="{B2CD0214-FAFD-4C3E-82D8-2E10C3942BAA}" presName="pictureRepeatNode" presStyleLbl="alignImgPlace1" presStyleIdx="2" presStyleCnt="5"/>
      <dgm:spPr/>
      <dgm:t>
        <a:bodyPr/>
        <a:lstStyle/>
        <a:p>
          <a:endParaRPr lang="en-US"/>
        </a:p>
      </dgm:t>
    </dgm:pt>
    <dgm:pt modelId="{08ABFA8A-0AF0-4D7A-BC0F-6E1AA00927F2}" type="pres">
      <dgm:prSet presAssocID="{D524BE3C-5E72-4C66-B39A-C63B303900B3}" presName="line_3" presStyleLbl="parChTrans1D1" presStyleIdx="1" presStyleCnt="4"/>
      <dgm:spPr/>
    </dgm:pt>
    <dgm:pt modelId="{20E33019-4030-401F-8D1F-376132FD5EC5}" type="pres">
      <dgm:prSet presAssocID="{D524BE3C-5E72-4C66-B39A-C63B303900B3}" presName="textparent_3" presStyleLbl="node1" presStyleIdx="0" presStyleCnt="0"/>
      <dgm:spPr/>
    </dgm:pt>
    <dgm:pt modelId="{A72371D1-36B0-47F5-AA44-FC526A85E2C0}" type="pres">
      <dgm:prSet presAssocID="{D524BE3C-5E72-4C66-B39A-C63B303900B3}" presName="text_3" presStyleLbl="revTx" presStyleIdx="1" presStyleCnt="4">
        <dgm:presLayoutVars>
          <dgm:bulletEnabled val="1"/>
        </dgm:presLayoutVars>
      </dgm:prSet>
      <dgm:spPr/>
      <dgm:t>
        <a:bodyPr/>
        <a:lstStyle/>
        <a:p>
          <a:endParaRPr lang="en-US"/>
        </a:p>
      </dgm:t>
    </dgm:pt>
    <dgm:pt modelId="{43F6990A-F802-45E9-A6BC-6583F3AD6524}" type="pres">
      <dgm:prSet presAssocID="{B68FC039-C688-4EF2-B577-6E9988CC359B}" presName="picture_4" presStyleCnt="0"/>
      <dgm:spPr/>
    </dgm:pt>
    <dgm:pt modelId="{3CEC4198-5319-42A9-90E7-FE38FD102C5A}" type="pres">
      <dgm:prSet presAssocID="{B68FC039-C688-4EF2-B577-6E9988CC359B}" presName="pictureRepeatNode" presStyleLbl="alignImgPlace1" presStyleIdx="3" presStyleCnt="5"/>
      <dgm:spPr/>
      <dgm:t>
        <a:bodyPr/>
        <a:lstStyle/>
        <a:p>
          <a:endParaRPr lang="en-US"/>
        </a:p>
      </dgm:t>
    </dgm:pt>
    <dgm:pt modelId="{AF0EA0CD-9DBB-456E-AA02-89F8225713D9}" type="pres">
      <dgm:prSet presAssocID="{2351AD42-E875-428D-ACAE-201FD41B8F1C}" presName="line_4" presStyleLbl="parChTrans1D1" presStyleIdx="2" presStyleCnt="4"/>
      <dgm:spPr/>
    </dgm:pt>
    <dgm:pt modelId="{20AD4DE1-8258-4C9B-95AC-6DEE9E20AB0E}" type="pres">
      <dgm:prSet presAssocID="{2351AD42-E875-428D-ACAE-201FD41B8F1C}" presName="textparent_4" presStyleLbl="node1" presStyleIdx="0" presStyleCnt="0"/>
      <dgm:spPr/>
    </dgm:pt>
    <dgm:pt modelId="{1CA297E3-BF2C-41EC-B743-CDCB006B3E4A}" type="pres">
      <dgm:prSet presAssocID="{2351AD42-E875-428D-ACAE-201FD41B8F1C}" presName="text_4" presStyleLbl="revTx" presStyleIdx="2" presStyleCnt="4">
        <dgm:presLayoutVars>
          <dgm:bulletEnabled val="1"/>
        </dgm:presLayoutVars>
      </dgm:prSet>
      <dgm:spPr/>
      <dgm:t>
        <a:bodyPr/>
        <a:lstStyle/>
        <a:p>
          <a:endParaRPr lang="en-US"/>
        </a:p>
      </dgm:t>
    </dgm:pt>
    <dgm:pt modelId="{54DD6E04-FBFA-4C0B-9C58-256B5696CFE8}" type="pres">
      <dgm:prSet presAssocID="{A3999FB7-3074-449D-B34C-D9BEB9D1AB4B}" presName="picture_5" presStyleCnt="0"/>
      <dgm:spPr/>
    </dgm:pt>
    <dgm:pt modelId="{818125FC-953F-47CC-954C-4155E0766F9E}" type="pres">
      <dgm:prSet presAssocID="{A3999FB7-3074-449D-B34C-D9BEB9D1AB4B}" presName="pictureRepeatNode" presStyleLbl="alignImgPlace1" presStyleIdx="4" presStyleCnt="5"/>
      <dgm:spPr/>
      <dgm:t>
        <a:bodyPr/>
        <a:lstStyle/>
        <a:p>
          <a:endParaRPr lang="en-US"/>
        </a:p>
      </dgm:t>
    </dgm:pt>
    <dgm:pt modelId="{17905627-F0F9-4493-9830-4AF85C06F51E}" type="pres">
      <dgm:prSet presAssocID="{0D5883A3-4CF1-415B-96B3-DC76A000CBEC}" presName="line_5" presStyleLbl="parChTrans1D1" presStyleIdx="3" presStyleCnt="4"/>
      <dgm:spPr/>
    </dgm:pt>
    <dgm:pt modelId="{A2ECF077-3BE9-48E1-85AE-9C72B5B33B03}" type="pres">
      <dgm:prSet presAssocID="{0D5883A3-4CF1-415B-96B3-DC76A000CBEC}" presName="textparent_5" presStyleLbl="node1" presStyleIdx="0" presStyleCnt="0"/>
      <dgm:spPr/>
    </dgm:pt>
    <dgm:pt modelId="{21B40E5F-1675-4043-BA95-BF4227935914}" type="pres">
      <dgm:prSet presAssocID="{0D5883A3-4CF1-415B-96B3-DC76A000CBEC}" presName="text_5" presStyleLbl="revTx" presStyleIdx="3" presStyleCnt="4">
        <dgm:presLayoutVars>
          <dgm:bulletEnabled val="1"/>
        </dgm:presLayoutVars>
      </dgm:prSet>
      <dgm:spPr/>
      <dgm:t>
        <a:bodyPr/>
        <a:lstStyle/>
        <a:p>
          <a:endParaRPr lang="en-US"/>
        </a:p>
      </dgm:t>
    </dgm:pt>
  </dgm:ptLst>
  <dgm:cxnLst>
    <dgm:cxn modelId="{10BE1FE0-48E8-481D-9FA4-EE5E8167AF88}" type="presOf" srcId="{ADCC0984-FB37-4208-BFB5-FFA2892BD377}" destId="{98B6334C-F6A8-4894-919A-2B3740887E58}" srcOrd="0" destOrd="0" presId="urn:microsoft.com/office/officeart/2008/layout/CircularPictureCallout"/>
    <dgm:cxn modelId="{693647D5-8F53-4C9D-B621-5FAA7C06B07F}" srcId="{BC88B8B9-7BD7-4E95-BFFE-FC5148419931}" destId="{0D5883A3-4CF1-415B-96B3-DC76A000CBEC}" srcOrd="4" destOrd="0" parTransId="{6CA78622-E37B-4CCC-B148-D7C0DC4D5F9E}" sibTransId="{A3999FB7-3074-449D-B34C-D9BEB9D1AB4B}"/>
    <dgm:cxn modelId="{42933397-AA6B-4E04-B110-DA2A4F43BA9D}" type="presOf" srcId="{B2CD0214-FAFD-4C3E-82D8-2E10C3942BAA}" destId="{2931A63D-8CE0-4687-996B-08D4281342F2}" srcOrd="0" destOrd="0" presId="urn:microsoft.com/office/officeart/2008/layout/CircularPictureCallout"/>
    <dgm:cxn modelId="{DB78B9E3-947E-4024-BAD4-D8C0A99BD99B}" type="presOf" srcId="{A3999FB7-3074-449D-B34C-D9BEB9D1AB4B}" destId="{818125FC-953F-47CC-954C-4155E0766F9E}" srcOrd="0" destOrd="0" presId="urn:microsoft.com/office/officeart/2008/layout/CircularPictureCallout"/>
    <dgm:cxn modelId="{887DA6F0-5007-4A6B-BDF4-7F0798691C12}" type="presOf" srcId="{6498EC06-4B27-43B2-922F-B355AB676E0D}" destId="{66E43ABB-F2A7-49A1-8F25-FA4C0CBE1F81}" srcOrd="0" destOrd="0" presId="urn:microsoft.com/office/officeart/2008/layout/CircularPictureCallout"/>
    <dgm:cxn modelId="{E67554C4-4093-4184-9190-6109C064187E}" srcId="{BC88B8B9-7BD7-4E95-BFFE-FC5148419931}" destId="{2CE5CF0B-B6B8-474D-8B2B-211F3910EA74}" srcOrd="0" destOrd="0" parTransId="{EF42F6FC-3117-4291-890E-2ED2978546AA}" sibTransId="{ADCC0984-FB37-4208-BFB5-FFA2892BD377}"/>
    <dgm:cxn modelId="{4616A2E6-1979-4098-AB98-FDA4DBD2DE5D}" type="presOf" srcId="{7C7D47F4-976E-4207-BDC7-88C3B7B5BD91}" destId="{13BEF50D-C246-4D2D-97B5-C4B959B58593}" srcOrd="0" destOrd="0" presId="urn:microsoft.com/office/officeart/2008/layout/CircularPictureCallout"/>
    <dgm:cxn modelId="{8DBDCBAC-CB2C-446D-8D45-090BBAEDE6A7}" srcId="{BC88B8B9-7BD7-4E95-BFFE-FC5148419931}" destId="{7C7D47F4-976E-4207-BDC7-88C3B7B5BD91}" srcOrd="1" destOrd="0" parTransId="{C54CC060-48FC-469B-8318-B89B7B57959E}" sibTransId="{6498EC06-4B27-43B2-922F-B355AB676E0D}"/>
    <dgm:cxn modelId="{FF9C26BD-19CF-436D-85C1-C2CEA905298D}" type="presOf" srcId="{0D5883A3-4CF1-415B-96B3-DC76A000CBEC}" destId="{21B40E5F-1675-4043-BA95-BF4227935914}" srcOrd="0" destOrd="0" presId="urn:microsoft.com/office/officeart/2008/layout/CircularPictureCallout"/>
    <dgm:cxn modelId="{D6151CD1-55A6-4B5A-BB00-141384EFC81A}" type="presOf" srcId="{B68FC039-C688-4EF2-B577-6E9988CC359B}" destId="{3CEC4198-5319-42A9-90E7-FE38FD102C5A}" srcOrd="0" destOrd="0" presId="urn:microsoft.com/office/officeart/2008/layout/CircularPictureCallout"/>
    <dgm:cxn modelId="{BDC46800-9358-4C42-9EA4-C24B1B6FC869}" type="presOf" srcId="{D524BE3C-5E72-4C66-B39A-C63B303900B3}" destId="{A72371D1-36B0-47F5-AA44-FC526A85E2C0}" srcOrd="0" destOrd="0" presId="urn:microsoft.com/office/officeart/2008/layout/CircularPictureCallout"/>
    <dgm:cxn modelId="{EF7DB4DF-B50B-44FD-A12C-C0A4BCAE8878}" type="presOf" srcId="{BC88B8B9-7BD7-4E95-BFFE-FC5148419931}" destId="{D90862A4-E910-4FA2-97CB-F9D28CF8634B}" srcOrd="0" destOrd="0" presId="urn:microsoft.com/office/officeart/2008/layout/CircularPictureCallout"/>
    <dgm:cxn modelId="{E3A6F615-BFD8-45A8-B0F9-C744984F8728}" srcId="{BC88B8B9-7BD7-4E95-BFFE-FC5148419931}" destId="{D524BE3C-5E72-4C66-B39A-C63B303900B3}" srcOrd="2" destOrd="0" parTransId="{8C72EA26-EBD9-46F3-92DA-181859CB78E0}" sibTransId="{B2CD0214-FAFD-4C3E-82D8-2E10C3942BAA}"/>
    <dgm:cxn modelId="{DFC377A6-0593-47EA-B67A-E84C5E94EB62}" type="presOf" srcId="{2351AD42-E875-428D-ACAE-201FD41B8F1C}" destId="{1CA297E3-BF2C-41EC-B743-CDCB006B3E4A}" srcOrd="0" destOrd="0" presId="urn:microsoft.com/office/officeart/2008/layout/CircularPictureCallout"/>
    <dgm:cxn modelId="{1B286733-3122-4AC5-9711-408D3BF332DD}" srcId="{BC88B8B9-7BD7-4E95-BFFE-FC5148419931}" destId="{2351AD42-E875-428D-ACAE-201FD41B8F1C}" srcOrd="3" destOrd="0" parTransId="{2FB0AD0D-EFFA-4293-96E3-06DFCEF3DDA4}" sibTransId="{B68FC039-C688-4EF2-B577-6E9988CC359B}"/>
    <dgm:cxn modelId="{957A6FC7-6927-4E0B-A5BE-4B9225DFE4DF}" type="presOf" srcId="{2CE5CF0B-B6B8-474D-8B2B-211F3910EA74}" destId="{24D69DB6-E3AF-46F0-9CA7-77DADF8F429A}" srcOrd="0" destOrd="0" presId="urn:microsoft.com/office/officeart/2008/layout/CircularPictureCallout"/>
    <dgm:cxn modelId="{0A38783E-0A2D-44BE-9F39-A12CBE91248C}" type="presParOf" srcId="{D90862A4-E910-4FA2-97CB-F9D28CF8634B}" destId="{74E7E4AE-797A-45F0-8735-98D0D2C753E7}" srcOrd="0" destOrd="0" presId="urn:microsoft.com/office/officeart/2008/layout/CircularPictureCallout"/>
    <dgm:cxn modelId="{36D7BAA7-0CB7-4DEA-BA1A-5FE80A24E130}" type="presParOf" srcId="{74E7E4AE-797A-45F0-8735-98D0D2C753E7}" destId="{41E01A78-52E3-44ED-8BFB-9C4C550F9097}" srcOrd="0" destOrd="0" presId="urn:microsoft.com/office/officeart/2008/layout/CircularPictureCallout"/>
    <dgm:cxn modelId="{2E3E9035-4892-48CE-8A79-508BF37D2380}" type="presParOf" srcId="{41E01A78-52E3-44ED-8BFB-9C4C550F9097}" destId="{98B6334C-F6A8-4894-919A-2B3740887E58}" srcOrd="0" destOrd="0" presId="urn:microsoft.com/office/officeart/2008/layout/CircularPictureCallout"/>
    <dgm:cxn modelId="{40B6BB6C-EEA7-4F16-9DBD-01AB9FEC327F}" type="presParOf" srcId="{74E7E4AE-797A-45F0-8735-98D0D2C753E7}" destId="{24D69DB6-E3AF-46F0-9CA7-77DADF8F429A}" srcOrd="1" destOrd="0" presId="urn:microsoft.com/office/officeart/2008/layout/CircularPictureCallout"/>
    <dgm:cxn modelId="{51B97758-A7FA-4A55-B3E3-DF0790022EE1}" type="presParOf" srcId="{74E7E4AE-797A-45F0-8735-98D0D2C753E7}" destId="{AB29C439-43AD-428B-A59D-D94B0970E5F3}" srcOrd="2" destOrd="0" presId="urn:microsoft.com/office/officeart/2008/layout/CircularPictureCallout"/>
    <dgm:cxn modelId="{4F481B8C-8F1C-4970-86DE-6E958F5A5232}" type="presParOf" srcId="{AB29C439-43AD-428B-A59D-D94B0970E5F3}" destId="{66E43ABB-F2A7-49A1-8F25-FA4C0CBE1F81}" srcOrd="0" destOrd="0" presId="urn:microsoft.com/office/officeart/2008/layout/CircularPictureCallout"/>
    <dgm:cxn modelId="{C3E184C3-9FA9-4471-8FF3-1B53B3E3A5EF}" type="presParOf" srcId="{74E7E4AE-797A-45F0-8735-98D0D2C753E7}" destId="{A665E29A-C367-40F7-9C8F-F336A6DB2A45}" srcOrd="3" destOrd="0" presId="urn:microsoft.com/office/officeart/2008/layout/CircularPictureCallout"/>
    <dgm:cxn modelId="{73FEDF06-CD96-45D5-A45E-EEF44932833E}" type="presParOf" srcId="{74E7E4AE-797A-45F0-8735-98D0D2C753E7}" destId="{6901D841-3D99-4617-88E2-40F6C902E654}" srcOrd="4" destOrd="0" presId="urn:microsoft.com/office/officeart/2008/layout/CircularPictureCallout"/>
    <dgm:cxn modelId="{7FE453E2-4D07-46A5-93E2-9125EBAECD99}" type="presParOf" srcId="{6901D841-3D99-4617-88E2-40F6C902E654}" destId="{13BEF50D-C246-4D2D-97B5-C4B959B58593}" srcOrd="0" destOrd="0" presId="urn:microsoft.com/office/officeart/2008/layout/CircularPictureCallout"/>
    <dgm:cxn modelId="{A19E0E52-476F-4D8E-946D-26B144A31943}" type="presParOf" srcId="{74E7E4AE-797A-45F0-8735-98D0D2C753E7}" destId="{74F9EA3C-F9D7-4272-84EB-936AE74A0831}" srcOrd="5" destOrd="0" presId="urn:microsoft.com/office/officeart/2008/layout/CircularPictureCallout"/>
    <dgm:cxn modelId="{55482C25-6075-47B2-8CC4-D859864095D0}" type="presParOf" srcId="{74F9EA3C-F9D7-4272-84EB-936AE74A0831}" destId="{2931A63D-8CE0-4687-996B-08D4281342F2}" srcOrd="0" destOrd="0" presId="urn:microsoft.com/office/officeart/2008/layout/CircularPictureCallout"/>
    <dgm:cxn modelId="{9A6A0E0F-2DDE-43AC-AF0B-E5F1E0529856}" type="presParOf" srcId="{74E7E4AE-797A-45F0-8735-98D0D2C753E7}" destId="{08ABFA8A-0AF0-4D7A-BC0F-6E1AA00927F2}" srcOrd="6" destOrd="0" presId="urn:microsoft.com/office/officeart/2008/layout/CircularPictureCallout"/>
    <dgm:cxn modelId="{F1028B5C-FA0B-4F6C-B068-6B4869C7D991}" type="presParOf" srcId="{74E7E4AE-797A-45F0-8735-98D0D2C753E7}" destId="{20E33019-4030-401F-8D1F-376132FD5EC5}" srcOrd="7" destOrd="0" presId="urn:microsoft.com/office/officeart/2008/layout/CircularPictureCallout"/>
    <dgm:cxn modelId="{3929B6F8-FAA2-4A78-B013-42EC62C527C6}" type="presParOf" srcId="{20E33019-4030-401F-8D1F-376132FD5EC5}" destId="{A72371D1-36B0-47F5-AA44-FC526A85E2C0}" srcOrd="0" destOrd="0" presId="urn:microsoft.com/office/officeart/2008/layout/CircularPictureCallout"/>
    <dgm:cxn modelId="{DC742ED1-BB99-40B6-BF19-A1F39F5C221E}" type="presParOf" srcId="{74E7E4AE-797A-45F0-8735-98D0D2C753E7}" destId="{43F6990A-F802-45E9-A6BC-6583F3AD6524}" srcOrd="8" destOrd="0" presId="urn:microsoft.com/office/officeart/2008/layout/CircularPictureCallout"/>
    <dgm:cxn modelId="{66C52A76-E60C-4A0C-A698-D47C6CB15256}" type="presParOf" srcId="{43F6990A-F802-45E9-A6BC-6583F3AD6524}" destId="{3CEC4198-5319-42A9-90E7-FE38FD102C5A}" srcOrd="0" destOrd="0" presId="urn:microsoft.com/office/officeart/2008/layout/CircularPictureCallout"/>
    <dgm:cxn modelId="{8092A045-A431-49D7-917A-D294B3349B75}" type="presParOf" srcId="{74E7E4AE-797A-45F0-8735-98D0D2C753E7}" destId="{AF0EA0CD-9DBB-456E-AA02-89F8225713D9}" srcOrd="9" destOrd="0" presId="urn:microsoft.com/office/officeart/2008/layout/CircularPictureCallout"/>
    <dgm:cxn modelId="{E3438A59-0787-4B8E-A5F7-95FE52731778}" type="presParOf" srcId="{74E7E4AE-797A-45F0-8735-98D0D2C753E7}" destId="{20AD4DE1-8258-4C9B-95AC-6DEE9E20AB0E}" srcOrd="10" destOrd="0" presId="urn:microsoft.com/office/officeart/2008/layout/CircularPictureCallout"/>
    <dgm:cxn modelId="{9B2D07AF-6F5D-404A-82A0-FD42D69EF637}" type="presParOf" srcId="{20AD4DE1-8258-4C9B-95AC-6DEE9E20AB0E}" destId="{1CA297E3-BF2C-41EC-B743-CDCB006B3E4A}" srcOrd="0" destOrd="0" presId="urn:microsoft.com/office/officeart/2008/layout/CircularPictureCallout"/>
    <dgm:cxn modelId="{41A69BCC-CE55-44A2-9B41-E6CCC54980BE}" type="presParOf" srcId="{74E7E4AE-797A-45F0-8735-98D0D2C753E7}" destId="{54DD6E04-FBFA-4C0B-9C58-256B5696CFE8}" srcOrd="11" destOrd="0" presId="urn:microsoft.com/office/officeart/2008/layout/CircularPictureCallout"/>
    <dgm:cxn modelId="{9D416FAF-0DCB-4D3A-89AE-435BA5C83659}" type="presParOf" srcId="{54DD6E04-FBFA-4C0B-9C58-256B5696CFE8}" destId="{818125FC-953F-47CC-954C-4155E0766F9E}" srcOrd="0" destOrd="0" presId="urn:microsoft.com/office/officeart/2008/layout/CircularPictureCallout"/>
    <dgm:cxn modelId="{B0EC067B-B112-4A71-ADAC-E059319470C6}" type="presParOf" srcId="{74E7E4AE-797A-45F0-8735-98D0D2C753E7}" destId="{17905627-F0F9-4493-9830-4AF85C06F51E}" srcOrd="12" destOrd="0" presId="urn:microsoft.com/office/officeart/2008/layout/CircularPictureCallout"/>
    <dgm:cxn modelId="{91601A52-6B66-4958-A93C-0514A7B4CAFE}" type="presParOf" srcId="{74E7E4AE-797A-45F0-8735-98D0D2C753E7}" destId="{A2ECF077-3BE9-48E1-85AE-9C72B5B33B03}" srcOrd="13" destOrd="0" presId="urn:microsoft.com/office/officeart/2008/layout/CircularPictureCallout"/>
    <dgm:cxn modelId="{CEA80452-D68E-4ADD-95B8-EFA0E0142E1F}" type="presParOf" srcId="{A2ECF077-3BE9-48E1-85AE-9C72B5B33B03}" destId="{21B40E5F-1675-4043-BA95-BF4227935914}"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03A36A-9DFD-4D4E-99F9-9C61B40C1C5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9C2CE0FE-AE30-419F-ADC6-87DF04313BCC}">
      <dgm:prSet phldrT="[Text]"/>
      <dgm:spPr/>
      <dgm:t>
        <a:bodyPr/>
        <a:lstStyle/>
        <a:p>
          <a:r>
            <a:rPr lang="en-US" dirty="0" smtClean="0"/>
            <a:t>A1</a:t>
          </a:r>
          <a:endParaRPr lang="en-US" dirty="0"/>
        </a:p>
      </dgm:t>
    </dgm:pt>
    <dgm:pt modelId="{A7C8C3E7-4E28-4FF6-BF38-07EFADC700B4}" type="parTrans" cxnId="{C3326139-B3FF-43E9-913D-2A9E31D038FD}">
      <dgm:prSet/>
      <dgm:spPr/>
      <dgm:t>
        <a:bodyPr/>
        <a:lstStyle/>
        <a:p>
          <a:endParaRPr lang="en-US"/>
        </a:p>
      </dgm:t>
    </dgm:pt>
    <dgm:pt modelId="{E9F2C623-BC7E-4C72-A646-72AB57C7109B}" type="sibTrans" cxnId="{C3326139-B3FF-43E9-913D-2A9E31D038FD}">
      <dgm:prSet/>
      <dgm:spPr/>
      <dgm:t>
        <a:bodyPr/>
        <a:lstStyle/>
        <a:p>
          <a:endParaRPr lang="en-US"/>
        </a:p>
      </dgm:t>
    </dgm:pt>
    <dgm:pt modelId="{A34EC037-AAD8-4AF9-BFD7-41C9094CDBFE}">
      <dgm:prSet phldrT="[Text]"/>
      <dgm:spPr/>
      <dgm:t>
        <a:bodyPr/>
        <a:lstStyle/>
        <a:p>
          <a:r>
            <a:rPr lang="en-US" dirty="0" smtClean="0"/>
            <a:t>A2</a:t>
          </a:r>
          <a:endParaRPr lang="en-US" dirty="0"/>
        </a:p>
      </dgm:t>
    </dgm:pt>
    <dgm:pt modelId="{6A42C425-35D3-44B7-B977-6E79AAB5CE32}" type="parTrans" cxnId="{BD4894C0-BC23-4C6B-85FF-3B2869856C78}">
      <dgm:prSet/>
      <dgm:spPr/>
      <dgm:t>
        <a:bodyPr/>
        <a:lstStyle/>
        <a:p>
          <a:endParaRPr lang="en-US"/>
        </a:p>
      </dgm:t>
    </dgm:pt>
    <dgm:pt modelId="{049132A8-C9D1-4CAB-A16F-729A842FB6A8}" type="sibTrans" cxnId="{BD4894C0-BC23-4C6B-85FF-3B2869856C78}">
      <dgm:prSet/>
      <dgm:spPr/>
      <dgm:t>
        <a:bodyPr/>
        <a:lstStyle/>
        <a:p>
          <a:endParaRPr lang="en-US"/>
        </a:p>
      </dgm:t>
    </dgm:pt>
    <dgm:pt modelId="{7CBD6233-8CCD-4F41-A901-09CE820540CF}">
      <dgm:prSet phldrT="[Text]" phldr="1"/>
      <dgm:spPr/>
      <dgm:t>
        <a:bodyPr/>
        <a:lstStyle/>
        <a:p>
          <a:endParaRPr lang="en-US"/>
        </a:p>
      </dgm:t>
    </dgm:pt>
    <dgm:pt modelId="{B05EED30-57EB-4898-8033-A5C1270FF578}" type="parTrans" cxnId="{2702E510-AC45-4776-A54D-D4EFC724CF92}">
      <dgm:prSet/>
      <dgm:spPr/>
      <dgm:t>
        <a:bodyPr/>
        <a:lstStyle/>
        <a:p>
          <a:endParaRPr lang="en-US"/>
        </a:p>
      </dgm:t>
    </dgm:pt>
    <dgm:pt modelId="{58184B4E-FAD3-4071-B937-698318265299}" type="sibTrans" cxnId="{2702E510-AC45-4776-A54D-D4EFC724CF92}">
      <dgm:prSet/>
      <dgm:spPr/>
      <dgm:t>
        <a:bodyPr/>
        <a:lstStyle/>
        <a:p>
          <a:endParaRPr lang="en-US"/>
        </a:p>
      </dgm:t>
    </dgm:pt>
    <dgm:pt modelId="{EC84F94D-7878-4748-AB20-B4C55E8156D0}">
      <dgm:prSet phldrT="[Text]" phldr="1"/>
      <dgm:spPr/>
      <dgm:t>
        <a:bodyPr/>
        <a:lstStyle/>
        <a:p>
          <a:endParaRPr lang="en-US"/>
        </a:p>
      </dgm:t>
    </dgm:pt>
    <dgm:pt modelId="{32D3ED4A-01DD-400C-96C1-A7E006339579}" type="parTrans" cxnId="{99478FD5-D1AC-43C1-BFDB-4AAE8889A310}">
      <dgm:prSet/>
      <dgm:spPr/>
      <dgm:t>
        <a:bodyPr/>
        <a:lstStyle/>
        <a:p>
          <a:endParaRPr lang="en-US"/>
        </a:p>
      </dgm:t>
    </dgm:pt>
    <dgm:pt modelId="{6ECA66C1-A6C1-49A6-9E8A-BA859CEAD085}" type="sibTrans" cxnId="{99478FD5-D1AC-43C1-BFDB-4AAE8889A310}">
      <dgm:prSet/>
      <dgm:spPr/>
      <dgm:t>
        <a:bodyPr/>
        <a:lstStyle/>
        <a:p>
          <a:endParaRPr lang="en-US"/>
        </a:p>
      </dgm:t>
    </dgm:pt>
    <dgm:pt modelId="{F6D7B0EA-5F50-44A6-9EA8-44047E20C44D}">
      <dgm:prSet phldrT="[Text]" phldr="1"/>
      <dgm:spPr/>
      <dgm:t>
        <a:bodyPr/>
        <a:lstStyle/>
        <a:p>
          <a:endParaRPr lang="en-US"/>
        </a:p>
      </dgm:t>
    </dgm:pt>
    <dgm:pt modelId="{2B83CA45-8400-4F17-84AB-7CB90DD6CC42}" type="parTrans" cxnId="{423922C3-6A6E-4237-8DCB-646A61525A89}">
      <dgm:prSet/>
      <dgm:spPr/>
      <dgm:t>
        <a:bodyPr/>
        <a:lstStyle/>
        <a:p>
          <a:endParaRPr lang="en-US"/>
        </a:p>
      </dgm:t>
    </dgm:pt>
    <dgm:pt modelId="{A84AC911-7242-4727-8C4A-DC3ACCCF44AC}" type="sibTrans" cxnId="{423922C3-6A6E-4237-8DCB-646A61525A89}">
      <dgm:prSet/>
      <dgm:spPr/>
      <dgm:t>
        <a:bodyPr/>
        <a:lstStyle/>
        <a:p>
          <a:endParaRPr lang="en-US"/>
        </a:p>
      </dgm:t>
    </dgm:pt>
    <dgm:pt modelId="{A15D18C2-14EA-41D0-8D3D-1E627F8A86E9}" type="pres">
      <dgm:prSet presAssocID="{4C03A36A-9DFD-4D4E-99F9-9C61B40C1C5A}" presName="cycle" presStyleCnt="0">
        <dgm:presLayoutVars>
          <dgm:dir/>
          <dgm:resizeHandles val="exact"/>
        </dgm:presLayoutVars>
      </dgm:prSet>
      <dgm:spPr/>
      <dgm:t>
        <a:bodyPr/>
        <a:lstStyle/>
        <a:p>
          <a:endParaRPr lang="en-US"/>
        </a:p>
      </dgm:t>
    </dgm:pt>
    <dgm:pt modelId="{20DC6FF3-0FC7-4A5C-BABB-872277C7F9B2}" type="pres">
      <dgm:prSet presAssocID="{9C2CE0FE-AE30-419F-ADC6-87DF04313BCC}" presName="node" presStyleLbl="node1" presStyleIdx="0" presStyleCnt="5">
        <dgm:presLayoutVars>
          <dgm:bulletEnabled val="1"/>
        </dgm:presLayoutVars>
      </dgm:prSet>
      <dgm:spPr/>
      <dgm:t>
        <a:bodyPr/>
        <a:lstStyle/>
        <a:p>
          <a:endParaRPr lang="en-US"/>
        </a:p>
      </dgm:t>
    </dgm:pt>
    <dgm:pt modelId="{C26C0D36-C66F-4288-8A45-8D608F60F03E}" type="pres">
      <dgm:prSet presAssocID="{E9F2C623-BC7E-4C72-A646-72AB57C7109B}" presName="sibTrans" presStyleLbl="sibTrans2D1" presStyleIdx="0" presStyleCnt="5"/>
      <dgm:spPr/>
      <dgm:t>
        <a:bodyPr/>
        <a:lstStyle/>
        <a:p>
          <a:endParaRPr lang="en-US"/>
        </a:p>
      </dgm:t>
    </dgm:pt>
    <dgm:pt modelId="{27C64921-559A-46D6-B8EE-5AD5257B9B6F}" type="pres">
      <dgm:prSet presAssocID="{E9F2C623-BC7E-4C72-A646-72AB57C7109B}" presName="connectorText" presStyleLbl="sibTrans2D1" presStyleIdx="0" presStyleCnt="5"/>
      <dgm:spPr/>
      <dgm:t>
        <a:bodyPr/>
        <a:lstStyle/>
        <a:p>
          <a:endParaRPr lang="en-US"/>
        </a:p>
      </dgm:t>
    </dgm:pt>
    <dgm:pt modelId="{03DF2045-7BE6-468F-B6F3-24FBB410AFE8}" type="pres">
      <dgm:prSet presAssocID="{A34EC037-AAD8-4AF9-BFD7-41C9094CDBFE}" presName="node" presStyleLbl="node1" presStyleIdx="1" presStyleCnt="5">
        <dgm:presLayoutVars>
          <dgm:bulletEnabled val="1"/>
        </dgm:presLayoutVars>
      </dgm:prSet>
      <dgm:spPr/>
      <dgm:t>
        <a:bodyPr/>
        <a:lstStyle/>
        <a:p>
          <a:endParaRPr lang="en-US"/>
        </a:p>
      </dgm:t>
    </dgm:pt>
    <dgm:pt modelId="{9912C520-F39A-4667-8F84-4B6A0FB0FF38}" type="pres">
      <dgm:prSet presAssocID="{049132A8-C9D1-4CAB-A16F-729A842FB6A8}" presName="sibTrans" presStyleLbl="sibTrans2D1" presStyleIdx="1" presStyleCnt="5"/>
      <dgm:spPr/>
      <dgm:t>
        <a:bodyPr/>
        <a:lstStyle/>
        <a:p>
          <a:endParaRPr lang="en-US"/>
        </a:p>
      </dgm:t>
    </dgm:pt>
    <dgm:pt modelId="{954E6190-9FBA-4637-9799-702E73270A85}" type="pres">
      <dgm:prSet presAssocID="{049132A8-C9D1-4CAB-A16F-729A842FB6A8}" presName="connectorText" presStyleLbl="sibTrans2D1" presStyleIdx="1" presStyleCnt="5"/>
      <dgm:spPr/>
      <dgm:t>
        <a:bodyPr/>
        <a:lstStyle/>
        <a:p>
          <a:endParaRPr lang="en-US"/>
        </a:p>
      </dgm:t>
    </dgm:pt>
    <dgm:pt modelId="{98277AF3-99A3-4891-9187-8D649BFBEB5F}" type="pres">
      <dgm:prSet presAssocID="{7CBD6233-8CCD-4F41-A901-09CE820540CF}" presName="node" presStyleLbl="node1" presStyleIdx="2" presStyleCnt="5">
        <dgm:presLayoutVars>
          <dgm:bulletEnabled val="1"/>
        </dgm:presLayoutVars>
      </dgm:prSet>
      <dgm:spPr/>
      <dgm:t>
        <a:bodyPr/>
        <a:lstStyle/>
        <a:p>
          <a:endParaRPr lang="en-US"/>
        </a:p>
      </dgm:t>
    </dgm:pt>
    <dgm:pt modelId="{3B3AE675-54E7-45B9-95C7-A85768B46D30}" type="pres">
      <dgm:prSet presAssocID="{58184B4E-FAD3-4071-B937-698318265299}" presName="sibTrans" presStyleLbl="sibTrans2D1" presStyleIdx="2" presStyleCnt="5"/>
      <dgm:spPr/>
      <dgm:t>
        <a:bodyPr/>
        <a:lstStyle/>
        <a:p>
          <a:endParaRPr lang="en-US"/>
        </a:p>
      </dgm:t>
    </dgm:pt>
    <dgm:pt modelId="{5B60E62B-1939-4540-96F7-6B52B0E03B29}" type="pres">
      <dgm:prSet presAssocID="{58184B4E-FAD3-4071-B937-698318265299}" presName="connectorText" presStyleLbl="sibTrans2D1" presStyleIdx="2" presStyleCnt="5"/>
      <dgm:spPr/>
      <dgm:t>
        <a:bodyPr/>
        <a:lstStyle/>
        <a:p>
          <a:endParaRPr lang="en-US"/>
        </a:p>
      </dgm:t>
    </dgm:pt>
    <dgm:pt modelId="{EB458338-5E8A-4B0C-94A5-0B6FA59AAD5F}" type="pres">
      <dgm:prSet presAssocID="{EC84F94D-7878-4748-AB20-B4C55E8156D0}" presName="node" presStyleLbl="node1" presStyleIdx="3" presStyleCnt="5">
        <dgm:presLayoutVars>
          <dgm:bulletEnabled val="1"/>
        </dgm:presLayoutVars>
      </dgm:prSet>
      <dgm:spPr/>
      <dgm:t>
        <a:bodyPr/>
        <a:lstStyle/>
        <a:p>
          <a:endParaRPr lang="en-US"/>
        </a:p>
      </dgm:t>
    </dgm:pt>
    <dgm:pt modelId="{88820BFF-2F7F-47A2-961D-F8F865AEA580}" type="pres">
      <dgm:prSet presAssocID="{6ECA66C1-A6C1-49A6-9E8A-BA859CEAD085}" presName="sibTrans" presStyleLbl="sibTrans2D1" presStyleIdx="3" presStyleCnt="5"/>
      <dgm:spPr/>
      <dgm:t>
        <a:bodyPr/>
        <a:lstStyle/>
        <a:p>
          <a:endParaRPr lang="en-US"/>
        </a:p>
      </dgm:t>
    </dgm:pt>
    <dgm:pt modelId="{B7B2D7F1-246B-4C48-859F-586623F33D45}" type="pres">
      <dgm:prSet presAssocID="{6ECA66C1-A6C1-49A6-9E8A-BA859CEAD085}" presName="connectorText" presStyleLbl="sibTrans2D1" presStyleIdx="3" presStyleCnt="5"/>
      <dgm:spPr/>
      <dgm:t>
        <a:bodyPr/>
        <a:lstStyle/>
        <a:p>
          <a:endParaRPr lang="en-US"/>
        </a:p>
      </dgm:t>
    </dgm:pt>
    <dgm:pt modelId="{C4E603FD-DB84-4502-8880-51C1C2AE5C1D}" type="pres">
      <dgm:prSet presAssocID="{F6D7B0EA-5F50-44A6-9EA8-44047E20C44D}" presName="node" presStyleLbl="node1" presStyleIdx="4" presStyleCnt="5">
        <dgm:presLayoutVars>
          <dgm:bulletEnabled val="1"/>
        </dgm:presLayoutVars>
      </dgm:prSet>
      <dgm:spPr/>
      <dgm:t>
        <a:bodyPr/>
        <a:lstStyle/>
        <a:p>
          <a:endParaRPr lang="en-US"/>
        </a:p>
      </dgm:t>
    </dgm:pt>
    <dgm:pt modelId="{00B1DC09-16A4-47E4-9F14-65211122FAFC}" type="pres">
      <dgm:prSet presAssocID="{A84AC911-7242-4727-8C4A-DC3ACCCF44AC}" presName="sibTrans" presStyleLbl="sibTrans2D1" presStyleIdx="4" presStyleCnt="5"/>
      <dgm:spPr/>
      <dgm:t>
        <a:bodyPr/>
        <a:lstStyle/>
        <a:p>
          <a:endParaRPr lang="en-US"/>
        </a:p>
      </dgm:t>
    </dgm:pt>
    <dgm:pt modelId="{35541EA0-31DC-4F59-AB8F-08D15562621B}" type="pres">
      <dgm:prSet presAssocID="{A84AC911-7242-4727-8C4A-DC3ACCCF44AC}" presName="connectorText" presStyleLbl="sibTrans2D1" presStyleIdx="4" presStyleCnt="5"/>
      <dgm:spPr/>
      <dgm:t>
        <a:bodyPr/>
        <a:lstStyle/>
        <a:p>
          <a:endParaRPr lang="en-US"/>
        </a:p>
      </dgm:t>
    </dgm:pt>
  </dgm:ptLst>
  <dgm:cxnLst>
    <dgm:cxn modelId="{152EF582-8B0E-4A46-AD98-99A093DDC513}" type="presOf" srcId="{A34EC037-AAD8-4AF9-BFD7-41C9094CDBFE}" destId="{03DF2045-7BE6-468F-B6F3-24FBB410AFE8}" srcOrd="0" destOrd="0" presId="urn:microsoft.com/office/officeart/2005/8/layout/cycle2"/>
    <dgm:cxn modelId="{BD4894C0-BC23-4C6B-85FF-3B2869856C78}" srcId="{4C03A36A-9DFD-4D4E-99F9-9C61B40C1C5A}" destId="{A34EC037-AAD8-4AF9-BFD7-41C9094CDBFE}" srcOrd="1" destOrd="0" parTransId="{6A42C425-35D3-44B7-B977-6E79AAB5CE32}" sibTransId="{049132A8-C9D1-4CAB-A16F-729A842FB6A8}"/>
    <dgm:cxn modelId="{8BD52E8F-1A48-44D7-A3BB-B5DF19BC402A}" type="presOf" srcId="{9C2CE0FE-AE30-419F-ADC6-87DF04313BCC}" destId="{20DC6FF3-0FC7-4A5C-BABB-872277C7F9B2}" srcOrd="0" destOrd="0" presId="urn:microsoft.com/office/officeart/2005/8/layout/cycle2"/>
    <dgm:cxn modelId="{3752600A-D646-4637-AB03-B7A4273D8761}" type="presOf" srcId="{6ECA66C1-A6C1-49A6-9E8A-BA859CEAD085}" destId="{B7B2D7F1-246B-4C48-859F-586623F33D45}" srcOrd="1" destOrd="0" presId="urn:microsoft.com/office/officeart/2005/8/layout/cycle2"/>
    <dgm:cxn modelId="{FE3013A5-F072-424D-8608-8ECC2248C758}" type="presOf" srcId="{049132A8-C9D1-4CAB-A16F-729A842FB6A8}" destId="{9912C520-F39A-4667-8F84-4B6A0FB0FF38}" srcOrd="0" destOrd="0" presId="urn:microsoft.com/office/officeart/2005/8/layout/cycle2"/>
    <dgm:cxn modelId="{D6AB850B-DA7E-452F-A596-A55AF66BC052}" type="presOf" srcId="{049132A8-C9D1-4CAB-A16F-729A842FB6A8}" destId="{954E6190-9FBA-4637-9799-702E73270A85}" srcOrd="1" destOrd="0" presId="urn:microsoft.com/office/officeart/2005/8/layout/cycle2"/>
    <dgm:cxn modelId="{C3326139-B3FF-43E9-913D-2A9E31D038FD}" srcId="{4C03A36A-9DFD-4D4E-99F9-9C61B40C1C5A}" destId="{9C2CE0FE-AE30-419F-ADC6-87DF04313BCC}" srcOrd="0" destOrd="0" parTransId="{A7C8C3E7-4E28-4FF6-BF38-07EFADC700B4}" sibTransId="{E9F2C623-BC7E-4C72-A646-72AB57C7109B}"/>
    <dgm:cxn modelId="{A7D32842-1605-46F9-9540-8EE9AAE77BEB}" type="presOf" srcId="{58184B4E-FAD3-4071-B937-698318265299}" destId="{5B60E62B-1939-4540-96F7-6B52B0E03B29}" srcOrd="1" destOrd="0" presId="urn:microsoft.com/office/officeart/2005/8/layout/cycle2"/>
    <dgm:cxn modelId="{31343D0F-6FDA-456D-95A0-FB4796837ED6}" type="presOf" srcId="{58184B4E-FAD3-4071-B937-698318265299}" destId="{3B3AE675-54E7-45B9-95C7-A85768B46D30}" srcOrd="0" destOrd="0" presId="urn:microsoft.com/office/officeart/2005/8/layout/cycle2"/>
    <dgm:cxn modelId="{0CF751B8-36A4-4E8D-AA42-DECC07EA2E17}" type="presOf" srcId="{A84AC911-7242-4727-8C4A-DC3ACCCF44AC}" destId="{00B1DC09-16A4-47E4-9F14-65211122FAFC}" srcOrd="0" destOrd="0" presId="urn:microsoft.com/office/officeart/2005/8/layout/cycle2"/>
    <dgm:cxn modelId="{B77E4321-E129-4457-B991-003301BE9E21}" type="presOf" srcId="{7CBD6233-8CCD-4F41-A901-09CE820540CF}" destId="{98277AF3-99A3-4891-9187-8D649BFBEB5F}" srcOrd="0" destOrd="0" presId="urn:microsoft.com/office/officeart/2005/8/layout/cycle2"/>
    <dgm:cxn modelId="{B9BA4823-4814-4E8E-989D-5CEF4244AEE5}" type="presOf" srcId="{A84AC911-7242-4727-8C4A-DC3ACCCF44AC}" destId="{35541EA0-31DC-4F59-AB8F-08D15562621B}" srcOrd="1" destOrd="0" presId="urn:microsoft.com/office/officeart/2005/8/layout/cycle2"/>
    <dgm:cxn modelId="{E618E671-F841-4433-A080-4A194C2EC10B}" type="presOf" srcId="{E9F2C623-BC7E-4C72-A646-72AB57C7109B}" destId="{C26C0D36-C66F-4288-8A45-8D608F60F03E}" srcOrd="0" destOrd="0" presId="urn:microsoft.com/office/officeart/2005/8/layout/cycle2"/>
    <dgm:cxn modelId="{3174AC75-BED2-4796-94AD-5B615C8816A4}" type="presOf" srcId="{F6D7B0EA-5F50-44A6-9EA8-44047E20C44D}" destId="{C4E603FD-DB84-4502-8880-51C1C2AE5C1D}" srcOrd="0" destOrd="0" presId="urn:microsoft.com/office/officeart/2005/8/layout/cycle2"/>
    <dgm:cxn modelId="{99478FD5-D1AC-43C1-BFDB-4AAE8889A310}" srcId="{4C03A36A-9DFD-4D4E-99F9-9C61B40C1C5A}" destId="{EC84F94D-7878-4748-AB20-B4C55E8156D0}" srcOrd="3" destOrd="0" parTransId="{32D3ED4A-01DD-400C-96C1-A7E006339579}" sibTransId="{6ECA66C1-A6C1-49A6-9E8A-BA859CEAD085}"/>
    <dgm:cxn modelId="{2702E510-AC45-4776-A54D-D4EFC724CF92}" srcId="{4C03A36A-9DFD-4D4E-99F9-9C61B40C1C5A}" destId="{7CBD6233-8CCD-4F41-A901-09CE820540CF}" srcOrd="2" destOrd="0" parTransId="{B05EED30-57EB-4898-8033-A5C1270FF578}" sibTransId="{58184B4E-FAD3-4071-B937-698318265299}"/>
    <dgm:cxn modelId="{A1E133B0-9200-4853-BF46-9F70BE0DEFC1}" type="presOf" srcId="{E9F2C623-BC7E-4C72-A646-72AB57C7109B}" destId="{27C64921-559A-46D6-B8EE-5AD5257B9B6F}" srcOrd="1" destOrd="0" presId="urn:microsoft.com/office/officeart/2005/8/layout/cycle2"/>
    <dgm:cxn modelId="{74EC655A-9268-4405-9BEC-051BF0EDEE9E}" type="presOf" srcId="{EC84F94D-7878-4748-AB20-B4C55E8156D0}" destId="{EB458338-5E8A-4B0C-94A5-0B6FA59AAD5F}" srcOrd="0" destOrd="0" presId="urn:microsoft.com/office/officeart/2005/8/layout/cycle2"/>
    <dgm:cxn modelId="{E91C5412-0F31-47E6-848A-094614924235}" type="presOf" srcId="{4C03A36A-9DFD-4D4E-99F9-9C61B40C1C5A}" destId="{A15D18C2-14EA-41D0-8D3D-1E627F8A86E9}" srcOrd="0" destOrd="0" presId="urn:microsoft.com/office/officeart/2005/8/layout/cycle2"/>
    <dgm:cxn modelId="{87F4535F-6DFA-45B6-AC4F-55026DB75C81}" type="presOf" srcId="{6ECA66C1-A6C1-49A6-9E8A-BA859CEAD085}" destId="{88820BFF-2F7F-47A2-961D-F8F865AEA580}" srcOrd="0" destOrd="0" presId="urn:microsoft.com/office/officeart/2005/8/layout/cycle2"/>
    <dgm:cxn modelId="{423922C3-6A6E-4237-8DCB-646A61525A89}" srcId="{4C03A36A-9DFD-4D4E-99F9-9C61B40C1C5A}" destId="{F6D7B0EA-5F50-44A6-9EA8-44047E20C44D}" srcOrd="4" destOrd="0" parTransId="{2B83CA45-8400-4F17-84AB-7CB90DD6CC42}" sibTransId="{A84AC911-7242-4727-8C4A-DC3ACCCF44AC}"/>
    <dgm:cxn modelId="{62AB8FBD-E515-40E4-8564-6F974343A44A}" type="presParOf" srcId="{A15D18C2-14EA-41D0-8D3D-1E627F8A86E9}" destId="{20DC6FF3-0FC7-4A5C-BABB-872277C7F9B2}" srcOrd="0" destOrd="0" presId="urn:microsoft.com/office/officeart/2005/8/layout/cycle2"/>
    <dgm:cxn modelId="{85A5A859-1FBA-49C7-97FF-7A8BD82EC895}" type="presParOf" srcId="{A15D18C2-14EA-41D0-8D3D-1E627F8A86E9}" destId="{C26C0D36-C66F-4288-8A45-8D608F60F03E}" srcOrd="1" destOrd="0" presId="urn:microsoft.com/office/officeart/2005/8/layout/cycle2"/>
    <dgm:cxn modelId="{72A84535-C347-487B-BC12-A2B967255E07}" type="presParOf" srcId="{C26C0D36-C66F-4288-8A45-8D608F60F03E}" destId="{27C64921-559A-46D6-B8EE-5AD5257B9B6F}" srcOrd="0" destOrd="0" presId="urn:microsoft.com/office/officeart/2005/8/layout/cycle2"/>
    <dgm:cxn modelId="{2F28D2D0-3F8D-40A4-8D87-EA14BADB546B}" type="presParOf" srcId="{A15D18C2-14EA-41D0-8D3D-1E627F8A86E9}" destId="{03DF2045-7BE6-468F-B6F3-24FBB410AFE8}" srcOrd="2" destOrd="0" presId="urn:microsoft.com/office/officeart/2005/8/layout/cycle2"/>
    <dgm:cxn modelId="{195E1AB5-DBF8-49CE-913D-8456F5A2E4A5}" type="presParOf" srcId="{A15D18C2-14EA-41D0-8D3D-1E627F8A86E9}" destId="{9912C520-F39A-4667-8F84-4B6A0FB0FF38}" srcOrd="3" destOrd="0" presId="urn:microsoft.com/office/officeart/2005/8/layout/cycle2"/>
    <dgm:cxn modelId="{71DE0CFF-F9EF-4B16-97B8-1770DB12F303}" type="presParOf" srcId="{9912C520-F39A-4667-8F84-4B6A0FB0FF38}" destId="{954E6190-9FBA-4637-9799-702E73270A85}" srcOrd="0" destOrd="0" presId="urn:microsoft.com/office/officeart/2005/8/layout/cycle2"/>
    <dgm:cxn modelId="{389220D1-C46D-4E2C-859C-0A3D8182BFAC}" type="presParOf" srcId="{A15D18C2-14EA-41D0-8D3D-1E627F8A86E9}" destId="{98277AF3-99A3-4891-9187-8D649BFBEB5F}" srcOrd="4" destOrd="0" presId="urn:microsoft.com/office/officeart/2005/8/layout/cycle2"/>
    <dgm:cxn modelId="{CCE29D9F-E620-44FE-9E3C-8493B216C091}" type="presParOf" srcId="{A15D18C2-14EA-41D0-8D3D-1E627F8A86E9}" destId="{3B3AE675-54E7-45B9-95C7-A85768B46D30}" srcOrd="5" destOrd="0" presId="urn:microsoft.com/office/officeart/2005/8/layout/cycle2"/>
    <dgm:cxn modelId="{E8511FC0-7C5E-4EEC-911B-F75E22D720AF}" type="presParOf" srcId="{3B3AE675-54E7-45B9-95C7-A85768B46D30}" destId="{5B60E62B-1939-4540-96F7-6B52B0E03B29}" srcOrd="0" destOrd="0" presId="urn:microsoft.com/office/officeart/2005/8/layout/cycle2"/>
    <dgm:cxn modelId="{AF4B5E56-35E1-47D8-8E2E-46D78C17CA45}" type="presParOf" srcId="{A15D18C2-14EA-41D0-8D3D-1E627F8A86E9}" destId="{EB458338-5E8A-4B0C-94A5-0B6FA59AAD5F}" srcOrd="6" destOrd="0" presId="urn:microsoft.com/office/officeart/2005/8/layout/cycle2"/>
    <dgm:cxn modelId="{5D5ACD50-CC44-4975-A431-C85108FB17F3}" type="presParOf" srcId="{A15D18C2-14EA-41D0-8D3D-1E627F8A86E9}" destId="{88820BFF-2F7F-47A2-961D-F8F865AEA580}" srcOrd="7" destOrd="0" presId="urn:microsoft.com/office/officeart/2005/8/layout/cycle2"/>
    <dgm:cxn modelId="{D9F594C2-30CA-4F4A-8DB8-7461DA87FEB8}" type="presParOf" srcId="{88820BFF-2F7F-47A2-961D-F8F865AEA580}" destId="{B7B2D7F1-246B-4C48-859F-586623F33D45}" srcOrd="0" destOrd="0" presId="urn:microsoft.com/office/officeart/2005/8/layout/cycle2"/>
    <dgm:cxn modelId="{D0799BF8-9911-49FC-8306-EFF8EE3E19B4}" type="presParOf" srcId="{A15D18C2-14EA-41D0-8D3D-1E627F8A86E9}" destId="{C4E603FD-DB84-4502-8880-51C1C2AE5C1D}" srcOrd="8" destOrd="0" presId="urn:microsoft.com/office/officeart/2005/8/layout/cycle2"/>
    <dgm:cxn modelId="{C2AC4D95-A92E-44BA-8C3C-B950E9280079}" type="presParOf" srcId="{A15D18C2-14EA-41D0-8D3D-1E627F8A86E9}" destId="{00B1DC09-16A4-47E4-9F14-65211122FAFC}" srcOrd="9" destOrd="0" presId="urn:microsoft.com/office/officeart/2005/8/layout/cycle2"/>
    <dgm:cxn modelId="{B3B0BD46-A49D-4541-BF2C-853FD9F1DC4A}" type="presParOf" srcId="{00B1DC09-16A4-47E4-9F14-65211122FAFC}" destId="{35541EA0-31DC-4F59-AB8F-08D15562621B}"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05627-F0F9-4493-9830-4AF85C06F51E}">
      <dsp:nvSpPr>
        <dsp:cNvPr id="0" name=""/>
        <dsp:cNvSpPr/>
      </dsp:nvSpPr>
      <dsp:spPr>
        <a:xfrm>
          <a:off x="2315185" y="3799490"/>
          <a:ext cx="4053077" cy="0"/>
        </a:xfrm>
        <a:prstGeom prst="line">
          <a:avLst/>
        </a:pr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AF0EA0CD-9DBB-456E-AA02-89F8225713D9}">
      <dsp:nvSpPr>
        <dsp:cNvPr id="0" name=""/>
        <dsp:cNvSpPr/>
      </dsp:nvSpPr>
      <dsp:spPr>
        <a:xfrm>
          <a:off x="2315185" y="2799594"/>
          <a:ext cx="3374135" cy="0"/>
        </a:xfrm>
        <a:prstGeom prst="line">
          <a:avLst/>
        </a:pr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08ABFA8A-0AF0-4D7A-BC0F-6E1AA00927F2}">
      <dsp:nvSpPr>
        <dsp:cNvPr id="0" name=""/>
        <dsp:cNvSpPr/>
      </dsp:nvSpPr>
      <dsp:spPr>
        <a:xfrm>
          <a:off x="2315185" y="1589842"/>
          <a:ext cx="3374135" cy="0"/>
        </a:xfrm>
        <a:prstGeom prst="line">
          <a:avLst/>
        </a:pr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A665E29A-C367-40F7-9C8F-F336A6DB2A45}">
      <dsp:nvSpPr>
        <dsp:cNvPr id="0" name=""/>
        <dsp:cNvSpPr/>
      </dsp:nvSpPr>
      <dsp:spPr>
        <a:xfrm>
          <a:off x="2315185" y="589946"/>
          <a:ext cx="4053077" cy="0"/>
        </a:xfrm>
        <a:prstGeom prst="line">
          <a:avLst/>
        </a:prstGeom>
        <a:noFill/>
        <a:ln w="25400" cap="flat" cmpd="sng" algn="ctr">
          <a:solidFill>
            <a:schemeClr val="accent1">
              <a:shade val="8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98B6334C-F6A8-4894-919A-2B3740887E58}">
      <dsp:nvSpPr>
        <dsp:cNvPr id="0" name=""/>
        <dsp:cNvSpPr/>
      </dsp:nvSpPr>
      <dsp:spPr>
        <a:xfrm>
          <a:off x="257785" y="137318"/>
          <a:ext cx="4114799" cy="41147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a:ln>
          <a:noFill/>
        </a:ln>
        <a:effectLst/>
        <a:sp3d extrusionH="152250" prstMaterial="matte">
          <a:bevelT w="165100" prst="coolSlant"/>
        </a:sp3d>
      </dsp:spPr>
      <dsp:style>
        <a:lnRef idx="0">
          <a:scrgbClr r="0" g="0" b="0"/>
        </a:lnRef>
        <a:fillRef idx="1">
          <a:scrgbClr r="0" g="0" b="0"/>
        </a:fillRef>
        <a:effectRef idx="0">
          <a:scrgbClr r="0" g="0" b="0"/>
        </a:effectRef>
        <a:fontRef idx="minor"/>
      </dsp:style>
    </dsp:sp>
    <dsp:sp modelId="{24D69DB6-E3AF-46F0-9CA7-77DADF8F429A}">
      <dsp:nvSpPr>
        <dsp:cNvPr id="0" name=""/>
        <dsp:cNvSpPr/>
      </dsp:nvSpPr>
      <dsp:spPr>
        <a:xfrm>
          <a:off x="998449" y="2322277"/>
          <a:ext cx="2633472" cy="1357884"/>
        </a:xfrm>
        <a:prstGeom prst="rect">
          <a:avLst/>
        </a:prstGeom>
        <a:noFill/>
        <a:ln>
          <a:noFill/>
        </a:ln>
        <a:effectLst>
          <a:outerShdw blurRad="57150" dist="38100" dir="5400000" algn="ctr" rotWithShape="0">
            <a:schemeClr val="accent1">
              <a:shade val="50000"/>
              <a:hueOff val="0"/>
              <a:satOff val="0"/>
              <a:lumOff val="0"/>
              <a:alphaOff val="0"/>
              <a:shade val="9000"/>
              <a:alpha val="48000"/>
              <a:satMod val="105000"/>
            </a:schemeClr>
          </a:outerShdw>
        </a:effectLst>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b" anchorCtr="0">
          <a:noAutofit/>
          <a:sp3d extrusionH="28000" prstMaterial="matte"/>
        </a:bodyPr>
        <a:lstStyle/>
        <a:p>
          <a:pPr lvl="0" algn="ctr" defTabSz="1778000">
            <a:lnSpc>
              <a:spcPct val="90000"/>
            </a:lnSpc>
            <a:spcBef>
              <a:spcPct val="0"/>
            </a:spcBef>
            <a:spcAft>
              <a:spcPct val="35000"/>
            </a:spcAft>
          </a:pPr>
          <a:r>
            <a:rPr lang="ko-KR" altLang="en-US" sz="4000" b="1" kern="1200" smtClean="0">
              <a:effectLst>
                <a:outerShdw blurRad="38100" dist="38100" dir="2700000" algn="tl">
                  <a:srgbClr val="000000">
                    <a:alpha val="43137"/>
                  </a:srgbClr>
                </a:outerShdw>
              </a:effectLst>
            </a:rPr>
            <a:t>한국 음식</a:t>
          </a:r>
          <a:endParaRPr lang="en-US" sz="4000" b="1" kern="1200" dirty="0">
            <a:effectLst>
              <a:outerShdw blurRad="38100" dist="38100" dir="2700000" algn="tl">
                <a:srgbClr val="000000">
                  <a:alpha val="43137"/>
                </a:srgbClr>
              </a:outerShdw>
            </a:effectLst>
          </a:endParaRPr>
        </a:p>
      </dsp:txBody>
      <dsp:txXfrm>
        <a:off x="998449" y="2322277"/>
        <a:ext cx="2633472" cy="1357884"/>
      </dsp:txXfrm>
    </dsp:sp>
    <dsp:sp modelId="{66E43ABB-F2A7-49A1-8F25-FA4C0CBE1F81}">
      <dsp:nvSpPr>
        <dsp:cNvPr id="0" name=""/>
        <dsp:cNvSpPr/>
      </dsp:nvSpPr>
      <dsp:spPr>
        <a:xfrm>
          <a:off x="5915635" y="137318"/>
          <a:ext cx="905256" cy="90525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sp3d extrusionH="152250" prstMaterial="matte">
          <a:bevelT w="165100" prst="coolSlant"/>
        </a:sp3d>
      </dsp:spPr>
      <dsp:style>
        <a:lnRef idx="0">
          <a:scrgbClr r="0" g="0" b="0"/>
        </a:lnRef>
        <a:fillRef idx="1">
          <a:scrgbClr r="0" g="0" b="0"/>
        </a:fillRef>
        <a:effectRef idx="0">
          <a:scrgbClr r="0" g="0" b="0"/>
        </a:effectRef>
        <a:fontRef idx="minor"/>
      </dsp:style>
    </dsp:sp>
    <dsp:sp modelId="{13BEF50D-C246-4D2D-97B5-C4B959B58593}">
      <dsp:nvSpPr>
        <dsp:cNvPr id="0" name=""/>
        <dsp:cNvSpPr/>
      </dsp:nvSpPr>
      <dsp:spPr>
        <a:xfrm>
          <a:off x="6820891" y="137318"/>
          <a:ext cx="916571" cy="905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sp3d extrusionH="28000" prstMaterial="matte"/>
        </a:bodyPr>
        <a:lstStyle/>
        <a:p>
          <a:pPr lvl="0" algn="l" defTabSz="889000">
            <a:lnSpc>
              <a:spcPct val="90000"/>
            </a:lnSpc>
            <a:spcBef>
              <a:spcPct val="0"/>
            </a:spcBef>
            <a:spcAft>
              <a:spcPct val="35000"/>
            </a:spcAft>
          </a:pPr>
          <a:r>
            <a:rPr lang="ko-KR" altLang="en-US" sz="2000" kern="1200" dirty="0" smtClean="0"/>
            <a:t>그림옆 텍스트</a:t>
          </a:r>
          <a:endParaRPr lang="en-US" sz="2000" kern="1200" dirty="0"/>
        </a:p>
      </dsp:txBody>
      <dsp:txXfrm>
        <a:off x="6820891" y="137318"/>
        <a:ext cx="916571" cy="905256"/>
      </dsp:txXfrm>
    </dsp:sp>
    <dsp:sp modelId="{2931A63D-8CE0-4687-996B-08D4281342F2}">
      <dsp:nvSpPr>
        <dsp:cNvPr id="0" name=""/>
        <dsp:cNvSpPr/>
      </dsp:nvSpPr>
      <dsp:spPr>
        <a:xfrm>
          <a:off x="5236693" y="1137214"/>
          <a:ext cx="905256" cy="90525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a:noFill/>
        </a:ln>
        <a:effectLst/>
        <a:sp3d extrusionH="152250" prstMaterial="matte">
          <a:bevelT w="165100" prst="coolSlant"/>
        </a:sp3d>
      </dsp:spPr>
      <dsp:style>
        <a:lnRef idx="0">
          <a:scrgbClr r="0" g="0" b="0"/>
        </a:lnRef>
        <a:fillRef idx="1">
          <a:scrgbClr r="0" g="0" b="0"/>
        </a:fillRef>
        <a:effectRef idx="0">
          <a:scrgbClr r="0" g="0" b="0"/>
        </a:effectRef>
        <a:fontRef idx="minor"/>
      </dsp:style>
    </dsp:sp>
    <dsp:sp modelId="{A72371D1-36B0-47F5-AA44-FC526A85E2C0}">
      <dsp:nvSpPr>
        <dsp:cNvPr id="0" name=""/>
        <dsp:cNvSpPr/>
      </dsp:nvSpPr>
      <dsp:spPr>
        <a:xfrm>
          <a:off x="6141949" y="1137214"/>
          <a:ext cx="960162" cy="905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sp3d extrusionH="28000" prstMaterial="matte"/>
        </a:bodyPr>
        <a:lstStyle/>
        <a:p>
          <a:pPr lvl="0" algn="l" defTabSz="889000">
            <a:lnSpc>
              <a:spcPct val="90000"/>
            </a:lnSpc>
            <a:spcBef>
              <a:spcPct val="0"/>
            </a:spcBef>
            <a:spcAft>
              <a:spcPct val="35000"/>
            </a:spcAft>
          </a:pPr>
          <a:r>
            <a:rPr lang="ko-KR" altLang="en-US" sz="2000" kern="1200" dirty="0" smtClean="0"/>
            <a:t>비빕밥</a:t>
          </a:r>
          <a:endParaRPr lang="en-US" sz="2000" kern="1200" dirty="0"/>
        </a:p>
      </dsp:txBody>
      <dsp:txXfrm>
        <a:off x="6141949" y="1137214"/>
        <a:ext cx="960162" cy="905256"/>
      </dsp:txXfrm>
    </dsp:sp>
    <dsp:sp modelId="{3CEC4198-5319-42A9-90E7-FE38FD102C5A}">
      <dsp:nvSpPr>
        <dsp:cNvPr id="0" name=""/>
        <dsp:cNvSpPr/>
      </dsp:nvSpPr>
      <dsp:spPr>
        <a:xfrm>
          <a:off x="5236693" y="2346966"/>
          <a:ext cx="905256" cy="90525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a:noFill/>
        </a:ln>
        <a:effectLst/>
        <a:sp3d extrusionH="152250" prstMaterial="matte">
          <a:bevelT w="165100" prst="coolSlant"/>
        </a:sp3d>
      </dsp:spPr>
      <dsp:style>
        <a:lnRef idx="0">
          <a:scrgbClr r="0" g="0" b="0"/>
        </a:lnRef>
        <a:fillRef idx="1">
          <a:scrgbClr r="0" g="0" b="0"/>
        </a:fillRef>
        <a:effectRef idx="0">
          <a:scrgbClr r="0" g="0" b="0"/>
        </a:effectRef>
        <a:fontRef idx="minor"/>
      </dsp:style>
    </dsp:sp>
    <dsp:sp modelId="{1CA297E3-BF2C-41EC-B743-CDCB006B3E4A}">
      <dsp:nvSpPr>
        <dsp:cNvPr id="0" name=""/>
        <dsp:cNvSpPr/>
      </dsp:nvSpPr>
      <dsp:spPr>
        <a:xfrm>
          <a:off x="6141949" y="2346966"/>
          <a:ext cx="960162" cy="905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sp3d extrusionH="28000" prstMaterial="matte"/>
        </a:bodyPr>
        <a:lstStyle/>
        <a:p>
          <a:pPr lvl="0" algn="l" defTabSz="889000">
            <a:lnSpc>
              <a:spcPct val="90000"/>
            </a:lnSpc>
            <a:spcBef>
              <a:spcPct val="0"/>
            </a:spcBef>
            <a:spcAft>
              <a:spcPct val="35000"/>
            </a:spcAft>
          </a:pPr>
          <a:r>
            <a:rPr lang="ko-KR" altLang="en-US" sz="2000" kern="1200" dirty="0" smtClean="0"/>
            <a:t>구절판</a:t>
          </a:r>
          <a:endParaRPr lang="en-US" sz="2000" kern="1200" dirty="0"/>
        </a:p>
      </dsp:txBody>
      <dsp:txXfrm>
        <a:off x="6141949" y="2346966"/>
        <a:ext cx="960162" cy="905256"/>
      </dsp:txXfrm>
    </dsp:sp>
    <dsp:sp modelId="{818125FC-953F-47CC-954C-4155E0766F9E}">
      <dsp:nvSpPr>
        <dsp:cNvPr id="0" name=""/>
        <dsp:cNvSpPr/>
      </dsp:nvSpPr>
      <dsp:spPr>
        <a:xfrm>
          <a:off x="5915635" y="3346862"/>
          <a:ext cx="905256" cy="90525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a:ln>
          <a:noFill/>
        </a:ln>
        <a:effectLst/>
        <a:sp3d extrusionH="152250" prstMaterial="matte">
          <a:bevelT w="165100" prst="coolSlant"/>
        </a:sp3d>
      </dsp:spPr>
      <dsp:style>
        <a:lnRef idx="0">
          <a:scrgbClr r="0" g="0" b="0"/>
        </a:lnRef>
        <a:fillRef idx="1">
          <a:scrgbClr r="0" g="0" b="0"/>
        </a:fillRef>
        <a:effectRef idx="0">
          <a:scrgbClr r="0" g="0" b="0"/>
        </a:effectRef>
        <a:fontRef idx="minor"/>
      </dsp:style>
    </dsp:sp>
    <dsp:sp modelId="{21B40E5F-1675-4043-BA95-BF4227935914}">
      <dsp:nvSpPr>
        <dsp:cNvPr id="0" name=""/>
        <dsp:cNvSpPr/>
      </dsp:nvSpPr>
      <dsp:spPr>
        <a:xfrm>
          <a:off x="6820891" y="3346862"/>
          <a:ext cx="1150922" cy="905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76200" bIns="0" numCol="1" spcCol="1270" anchor="ctr" anchorCtr="0">
          <a:noAutofit/>
          <a:sp3d extrusionH="28000" prstMaterial="matte"/>
        </a:bodyPr>
        <a:lstStyle/>
        <a:p>
          <a:pPr lvl="0" algn="l" defTabSz="889000">
            <a:lnSpc>
              <a:spcPct val="90000"/>
            </a:lnSpc>
            <a:spcBef>
              <a:spcPct val="0"/>
            </a:spcBef>
            <a:spcAft>
              <a:spcPct val="35000"/>
            </a:spcAft>
          </a:pPr>
          <a:r>
            <a:rPr lang="en-US" sz="2000" kern="1200" dirty="0" smtClean="0"/>
            <a:t>ABCDEF</a:t>
          </a:r>
          <a:endParaRPr lang="en-US" sz="2000" kern="1200" dirty="0"/>
        </a:p>
      </dsp:txBody>
      <dsp:txXfrm>
        <a:off x="6820891" y="3346862"/>
        <a:ext cx="1150922" cy="905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C6FF3-0FC7-4A5C-BABB-872277C7F9B2}">
      <dsp:nvSpPr>
        <dsp:cNvPr id="0" name=""/>
        <dsp:cNvSpPr/>
      </dsp:nvSpPr>
      <dsp:spPr>
        <a:xfrm>
          <a:off x="2434828" y="401"/>
          <a:ext cx="1226343" cy="12263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n-US" sz="5000" kern="1200" dirty="0" smtClean="0"/>
            <a:t>A1</a:t>
          </a:r>
          <a:endParaRPr lang="en-US" sz="5000" kern="1200" dirty="0"/>
        </a:p>
      </dsp:txBody>
      <dsp:txXfrm>
        <a:off x="2614422" y="179995"/>
        <a:ext cx="867155" cy="867155"/>
      </dsp:txXfrm>
    </dsp:sp>
    <dsp:sp modelId="{C26C0D36-C66F-4288-8A45-8D608F60F03E}">
      <dsp:nvSpPr>
        <dsp:cNvPr id="0" name=""/>
        <dsp:cNvSpPr/>
      </dsp:nvSpPr>
      <dsp:spPr>
        <a:xfrm rot="2160000">
          <a:off x="3622675" y="942976"/>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632045" y="996915"/>
        <a:ext cx="228964" cy="248335"/>
      </dsp:txXfrm>
    </dsp:sp>
    <dsp:sp modelId="{03DF2045-7BE6-468F-B6F3-24FBB410AFE8}">
      <dsp:nvSpPr>
        <dsp:cNvPr id="0" name=""/>
        <dsp:cNvSpPr/>
      </dsp:nvSpPr>
      <dsp:spPr>
        <a:xfrm>
          <a:off x="3926250" y="1083982"/>
          <a:ext cx="1226343" cy="12263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n-US" sz="5000" kern="1200" dirty="0" smtClean="0"/>
            <a:t>A2</a:t>
          </a:r>
          <a:endParaRPr lang="en-US" sz="5000" kern="1200" dirty="0"/>
        </a:p>
      </dsp:txBody>
      <dsp:txXfrm>
        <a:off x="4105844" y="1263576"/>
        <a:ext cx="867155" cy="867155"/>
      </dsp:txXfrm>
    </dsp:sp>
    <dsp:sp modelId="{9912C520-F39A-4667-8F84-4B6A0FB0FF38}">
      <dsp:nvSpPr>
        <dsp:cNvPr id="0" name=""/>
        <dsp:cNvSpPr/>
      </dsp:nvSpPr>
      <dsp:spPr>
        <a:xfrm rot="6480000">
          <a:off x="4093900" y="2358041"/>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4158126" y="2394156"/>
        <a:ext cx="228964" cy="248335"/>
      </dsp:txXfrm>
    </dsp:sp>
    <dsp:sp modelId="{98277AF3-99A3-4891-9187-8D649BFBEB5F}">
      <dsp:nvSpPr>
        <dsp:cNvPr id="0" name=""/>
        <dsp:cNvSpPr/>
      </dsp:nvSpPr>
      <dsp:spPr>
        <a:xfrm>
          <a:off x="3356577" y="2837255"/>
          <a:ext cx="1226343" cy="12263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3536171" y="3016849"/>
        <a:ext cx="867155" cy="867155"/>
      </dsp:txXfrm>
    </dsp:sp>
    <dsp:sp modelId="{3B3AE675-54E7-45B9-95C7-A85768B46D30}">
      <dsp:nvSpPr>
        <dsp:cNvPr id="0" name=""/>
        <dsp:cNvSpPr/>
      </dsp:nvSpPr>
      <dsp:spPr>
        <a:xfrm rot="10800000">
          <a:off x="2893711" y="3243481"/>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991839" y="3326259"/>
        <a:ext cx="228964" cy="248335"/>
      </dsp:txXfrm>
    </dsp:sp>
    <dsp:sp modelId="{EB458338-5E8A-4B0C-94A5-0B6FA59AAD5F}">
      <dsp:nvSpPr>
        <dsp:cNvPr id="0" name=""/>
        <dsp:cNvSpPr/>
      </dsp:nvSpPr>
      <dsp:spPr>
        <a:xfrm>
          <a:off x="1513078" y="2837255"/>
          <a:ext cx="1226343" cy="12263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1692672" y="3016849"/>
        <a:ext cx="867155" cy="867155"/>
      </dsp:txXfrm>
    </dsp:sp>
    <dsp:sp modelId="{88820BFF-2F7F-47A2-961D-F8F865AEA580}">
      <dsp:nvSpPr>
        <dsp:cNvPr id="0" name=""/>
        <dsp:cNvSpPr/>
      </dsp:nvSpPr>
      <dsp:spPr>
        <a:xfrm rot="15120000">
          <a:off x="1680728" y="2375649"/>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1744954" y="2505090"/>
        <a:ext cx="228964" cy="248335"/>
      </dsp:txXfrm>
    </dsp:sp>
    <dsp:sp modelId="{C4E603FD-DB84-4502-8880-51C1C2AE5C1D}">
      <dsp:nvSpPr>
        <dsp:cNvPr id="0" name=""/>
        <dsp:cNvSpPr/>
      </dsp:nvSpPr>
      <dsp:spPr>
        <a:xfrm>
          <a:off x="943405" y="1083982"/>
          <a:ext cx="1226343" cy="12263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kern="1200"/>
        </a:p>
      </dsp:txBody>
      <dsp:txXfrm>
        <a:off x="1122999" y="1263576"/>
        <a:ext cx="867155" cy="867155"/>
      </dsp:txXfrm>
    </dsp:sp>
    <dsp:sp modelId="{00B1DC09-16A4-47E4-9F14-65211122FAFC}">
      <dsp:nvSpPr>
        <dsp:cNvPr id="0" name=""/>
        <dsp:cNvSpPr/>
      </dsp:nvSpPr>
      <dsp:spPr>
        <a:xfrm rot="19440000">
          <a:off x="2131253" y="953859"/>
          <a:ext cx="327092" cy="413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140623" y="1065476"/>
        <a:ext cx="228964" cy="248335"/>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2447E72A-D913-4DC2-9E0A-E520CE8FCC86}" type="datetimeFigureOut">
              <a:rPr lang="en-US" smtClean="0"/>
              <a:pPr/>
              <a:t>4/23/2017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5D78FC6-CE17-4259-A63C-DDFC12E048FC}" type="slidenum">
              <a:rPr lang="en-US" smtClean="0"/>
              <a:pPr/>
              <a:t>‹#›</a:t>
            </a:fld>
            <a:endParaRPr lang="en-US"/>
          </a:p>
        </p:txBody>
      </p:sp>
    </p:spTree>
    <p:extLst>
      <p:ext uri="{BB962C8B-B14F-4D97-AF65-F5344CB8AC3E}">
        <p14:creationId xmlns:p14="http://schemas.microsoft.com/office/powerpoint/2010/main" val="3639487597"/>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Objectives</a:t>
            </a:r>
            <a:r>
              <a:rPr lang="en-US" baseline="0" dirty="0" smtClean="0"/>
              <a:t> for instruction and expected results and/or skills developed from learning.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45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Relative </a:t>
            </a:r>
            <a:r>
              <a:rPr lang="en-US" baseline="0" dirty="0" smtClean="0"/>
              <a:t>vocabulary list.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46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list of procedures and steps,</a:t>
            </a:r>
            <a:r>
              <a:rPr lang="en-US" baseline="0" dirty="0" smtClean="0"/>
              <a:t> or a lecture slide with media.</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47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Beginning</a:t>
            </a:r>
            <a:r>
              <a:rPr lang="en-US" baseline="0" dirty="0" smtClean="0"/>
              <a:t> c</a:t>
            </a:r>
            <a:r>
              <a:rPr lang="en-US" dirty="0" smtClean="0"/>
              <a:t>ourse details </a:t>
            </a:r>
            <a:r>
              <a:rPr lang="en-US" baseline="0" dirty="0" smtClean="0"/>
              <a:t>and/or books/materials needed for a class/project.</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Introductory notes.</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Conclusion to course,</a:t>
            </a:r>
            <a:r>
              <a:rPr lang="en-US" baseline="0" dirty="0" smtClean="0"/>
              <a:t> lecture, et al.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graph/chart.</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Example graph/chart.</a:t>
            </a:r>
          </a:p>
          <a:p>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smtClean="0"/>
              <a:t>Welcome to Super Easy Templates</a:t>
            </a:r>
            <a:r>
              <a:rPr lang="en-US" altLang="en-US" smtClean="0"/>
              <a:t>: </a:t>
            </a:r>
          </a:p>
          <a:p>
            <a:pPr>
              <a:spcBef>
                <a:spcPct val="0"/>
              </a:spcBef>
            </a:pPr>
            <a:endParaRPr lang="en-US" altLang="en-US" smtClean="0"/>
          </a:p>
          <a:p>
            <a:pPr>
              <a:spcBef>
                <a:spcPct val="0"/>
              </a:spcBef>
            </a:pPr>
            <a:r>
              <a:rPr lang="en-US" altLang="en-US" smtClean="0"/>
              <a:t>This is an 8 x 11 Landscape PowerPoint Brochure that’s perfect for any spa, salon, massage, meditation, or self-help business. Quickly and easily modify the text. Add your own business name, city, and state. Inside write in your own business’ services, along with how your new customers can contact you. Super Easy Templates provides easy-to-use customizeable templates for home and business use. Most of our templates are for PowerPoint 2007 and Word 2007. If you are interested in additional templates, visit our website: www.supereasytemplates.com. This graphic is from the online Microsoft Clipart Gallery. Update the photo with another or use this lovely graphic. Please leave us a 5 star rating if you love this template!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4FCF33D-A0BD-43C6-B983-F30AD1EB5BDD}" type="slidenum">
              <a:rPr lang="en-US" altLang="en-US">
                <a:solidFill>
                  <a:srgbClr val="000000"/>
                </a:solidFill>
              </a:rPr>
              <a:pPr fontAlgn="base">
                <a:spcBef>
                  <a:spcPct val="0"/>
                </a:spcBef>
                <a:spcAft>
                  <a:spcPct val="0"/>
                </a:spcAft>
              </a:pPr>
              <a:t>27</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t>
            </a:r>
            <a:r>
              <a:rPr lang="en-US" baseline="0" dirty="0" smtClean="0"/>
              <a:t> opportunity for q</a:t>
            </a:r>
            <a:r>
              <a:rPr lang="en-US" dirty="0" smtClean="0"/>
              <a:t>uestions and discussions.</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43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 schedule design for optional periods of time/objectives. </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lgn="ctr"/>
            <a:fld id="{5489D62A-3E20-44D4-8C1A-06D39638FAF0}" type="datetime8">
              <a:rPr lang="en-US" smtClean="0"/>
              <a:t>4/23/2017 7:34 PM</a:t>
            </a:fld>
            <a:endParaRPr lang="en-US" sz="2000" dirty="0">
              <a:solidFill>
                <a:srgbClr val="FFFFFF"/>
              </a:solidFill>
            </a:endParaRPr>
          </a:p>
        </p:txBody>
      </p:sp>
      <p:sp>
        <p:nvSpPr>
          <p:cNvPr id="19" name="Footer Placeholder 18"/>
          <p:cNvSpPr>
            <a:spLocks noGrp="1"/>
          </p:cNvSpPr>
          <p:nvPr>
            <p:ph type="ftr" sz="quarter" idx="11"/>
          </p:nvPr>
        </p:nvSpPr>
        <p:spPr/>
        <p:txBody>
          <a:bodyPr/>
          <a:lstStyle/>
          <a:p>
            <a:pPr algn="r"/>
            <a:r>
              <a:rPr lang="en-US" smtClean="0">
                <a:solidFill>
                  <a:schemeClr val="tx2"/>
                </a:solidFill>
              </a:rPr>
              <a:t>PowerPoint Class</a:t>
            </a:r>
            <a:endParaRPr lang="en-US" dirty="0">
              <a:solidFill>
                <a:schemeClr val="tx2"/>
              </a:solidFill>
            </a:endParaRPr>
          </a:p>
        </p:txBody>
      </p:sp>
      <p:sp>
        <p:nvSpPr>
          <p:cNvPr id="27" name="Slide Number Placeholder 26"/>
          <p:cNvSpPr>
            <a:spLocks noGrp="1"/>
          </p:cNvSpPr>
          <p:nvPr>
            <p:ph type="sldNum" sz="quarter" idx="12"/>
          </p:nvPr>
        </p:nvSpPr>
        <p:spPr/>
        <p:txBody>
          <a:bodyPr/>
          <a:lstStyle/>
          <a:p>
            <a:fld id="{72AC53DF-4216-466D-99A7-94400E6C2A25}" type="slidenum">
              <a:rPr lang="en-US" smtClean="0"/>
              <a:pPr/>
              <a:t>‹#›</a:t>
            </a:fld>
            <a:endParaRPr lang="en-US" dirty="0">
              <a:solidFill>
                <a:schemeClr val="tx2"/>
              </a:soli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086244-5DD6-48BC-9B66-C9B0F9FE4F72}" type="datetime8">
              <a:rPr lang="en-US" smtClean="0">
                <a:solidFill>
                  <a:schemeClr val="tx2"/>
                </a:solidFill>
              </a:rPr>
              <a:t>4/23/2017 7:34 PM</a:t>
            </a:fld>
            <a:endParaRPr lang="en-US"/>
          </a:p>
        </p:txBody>
      </p:sp>
      <p:sp>
        <p:nvSpPr>
          <p:cNvPr id="5" name="Footer Placeholder 4"/>
          <p:cNvSpPr>
            <a:spLocks noGrp="1"/>
          </p:cNvSpPr>
          <p:nvPr>
            <p:ph type="ftr" sz="quarter" idx="11"/>
          </p:nvPr>
        </p:nvSpPr>
        <p:spPr/>
        <p:txBody>
          <a:bodyPr/>
          <a:lstStyle/>
          <a:p>
            <a:r>
              <a:rPr lang="en-US" smtClean="0"/>
              <a:t>PowerPoint Class</a:t>
            </a:r>
            <a:endParaRPr lang="en-US"/>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chemeClr val="tx2"/>
                </a:solidFill>
              </a: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C8A2CD-4C0F-4094-9E1F-3AD66841694D}" type="datetime8">
              <a:rPr lang="en-US" smtClean="0">
                <a:solidFill>
                  <a:schemeClr val="tx2"/>
                </a:solidFill>
              </a:rPr>
              <a:t>4/23/2017 7:34 PM</a:t>
            </a:fld>
            <a:endParaRPr lang="en-US" dirty="0"/>
          </a:p>
        </p:txBody>
      </p:sp>
      <p:sp>
        <p:nvSpPr>
          <p:cNvPr id="5" name="Footer Placeholder 4"/>
          <p:cNvSpPr>
            <a:spLocks noGrp="1"/>
          </p:cNvSpPr>
          <p:nvPr>
            <p:ph type="ftr" sz="quarter" idx="11"/>
          </p:nvPr>
        </p:nvSpPr>
        <p:spPr/>
        <p:txBody>
          <a:bodyPr/>
          <a:lstStyle/>
          <a:p>
            <a:r>
              <a:rPr lang="en-US" smtClean="0"/>
              <a:t>PowerPoint Class</a:t>
            </a:r>
            <a:endParaRPr lang="en-US" dirty="0"/>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chemeClr val="tx2"/>
                </a:solidFill>
              </a: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9C7624C-1D3C-404E-B913-7CEE033BC7FD}" type="datetime8">
              <a:rPr lang="en-US" smtClean="0"/>
              <a:t>4/23/2017 7:34 PM</a:t>
            </a:fld>
            <a:endParaRPr lang="en-US"/>
          </a:p>
        </p:txBody>
      </p:sp>
      <p:sp>
        <p:nvSpPr>
          <p:cNvPr id="6" name="Footer Placeholder 5"/>
          <p:cNvSpPr>
            <a:spLocks noGrp="1"/>
          </p:cNvSpPr>
          <p:nvPr>
            <p:ph type="ftr" sz="quarter" idx="11"/>
          </p:nvPr>
        </p:nvSpPr>
        <p:spPr/>
        <p:txBody>
          <a:bodyPr/>
          <a:lstStyle/>
          <a:p>
            <a:r>
              <a:rPr lang="en-US" smtClean="0"/>
              <a:t>PowerPoint Class</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book.png"/>
          <p:cNvPicPr>
            <a:picLocks noChangeAspect="1"/>
          </p:cNvPicPr>
          <p:nvPr userDrawn="1"/>
        </p:nvPicPr>
        <p:blipFill>
          <a:blip r:embed="rId2"/>
          <a:stretch>
            <a:fillRect/>
          </a:stretch>
        </p:blipFill>
        <p:spPr>
          <a:xfrm>
            <a:off x="612648" y="1755648"/>
            <a:ext cx="1615307" cy="1688453"/>
          </a:xfrm>
          <a:prstGeom prst="rect">
            <a:avLst/>
          </a:prstGeom>
          <a:ln w="50800" cap="sq" cmpd="dbl">
            <a:solidFill>
              <a:schemeClr val="accent2"/>
            </a:solidFill>
            <a:miter lim="800000"/>
          </a:ln>
        </p:spPr>
      </p:pic>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9C7624C-1D3C-404E-B913-7CEE033BC7FD}" type="datetime8">
              <a:rPr lang="en-US" smtClean="0"/>
              <a:t>4/23/2017 7:34 PM</a:t>
            </a:fld>
            <a:endParaRPr lang="en-US"/>
          </a:p>
        </p:txBody>
      </p:sp>
      <p:sp>
        <p:nvSpPr>
          <p:cNvPr id="6" name="Footer Placeholder 5"/>
          <p:cNvSpPr>
            <a:spLocks noGrp="1"/>
          </p:cNvSpPr>
          <p:nvPr>
            <p:ph type="ftr" sz="quarter" idx="11"/>
          </p:nvPr>
        </p:nvSpPr>
        <p:spPr/>
        <p:txBody>
          <a:bodyPr/>
          <a:lstStyle/>
          <a:p>
            <a:r>
              <a:rPr lang="en-US" smtClean="0"/>
              <a:t>PowerPoint Class</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book.png"/>
          <p:cNvPicPr>
            <a:picLocks noChangeAspect="1"/>
          </p:cNvPicPr>
          <p:nvPr userDrawn="1"/>
        </p:nvPicPr>
        <p:blipFill>
          <a:blip r:embed="rId2"/>
          <a:stretch>
            <a:fillRect/>
          </a:stretch>
        </p:blipFill>
        <p:spPr>
          <a:xfrm>
            <a:off x="612648" y="1755648"/>
            <a:ext cx="1615307" cy="1688453"/>
          </a:xfrm>
          <a:prstGeom prst="rect">
            <a:avLst/>
          </a:prstGeom>
          <a:ln w="50800" cap="sq" cmpd="dbl">
            <a:solidFill>
              <a:schemeClr val="accent2"/>
            </a:solidFill>
            <a:miter lim="800000"/>
          </a:ln>
        </p:spPr>
      </p:pic>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9C7624C-1D3C-404E-B913-7CEE033BC7FD}" type="datetime8">
              <a:rPr lang="en-US" smtClean="0"/>
              <a:t>4/23/2017 7:34 PM</a:t>
            </a:fld>
            <a:endParaRPr lang="en-US"/>
          </a:p>
        </p:txBody>
      </p:sp>
      <p:sp>
        <p:nvSpPr>
          <p:cNvPr id="6" name="Footer Placeholder 5"/>
          <p:cNvSpPr>
            <a:spLocks noGrp="1"/>
          </p:cNvSpPr>
          <p:nvPr>
            <p:ph type="ftr" sz="quarter" idx="11"/>
          </p:nvPr>
        </p:nvSpPr>
        <p:spPr/>
        <p:txBody>
          <a:bodyPr/>
          <a:lstStyle/>
          <a:p>
            <a:r>
              <a:rPr lang="en-US" smtClean="0"/>
              <a:t>PowerPoint Class</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book.png"/>
          <p:cNvPicPr>
            <a:picLocks noChangeAspect="1"/>
          </p:cNvPicPr>
          <p:nvPr userDrawn="1"/>
        </p:nvPicPr>
        <p:blipFill>
          <a:blip r:embed="rId2"/>
          <a:stretch>
            <a:fillRect/>
          </a:stretch>
        </p:blipFill>
        <p:spPr>
          <a:xfrm>
            <a:off x="612648" y="1755648"/>
            <a:ext cx="1615307" cy="1688453"/>
          </a:xfrm>
          <a:prstGeom prst="rect">
            <a:avLst/>
          </a:prstGeom>
          <a:ln w="50800" cap="sq" cmpd="dbl">
            <a:solidFill>
              <a:schemeClr val="accent2"/>
            </a:solidFill>
            <a:miter lim="800000"/>
          </a:ln>
        </p:spPr>
      </p:pic>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89C7624C-1D3C-404E-B913-7CEE033BC7FD}" type="datetime8">
              <a:rPr lang="en-US" smtClean="0"/>
              <a:t>4/23/2017 7:34 PM</a:t>
            </a:fld>
            <a:endParaRPr lang="en-US"/>
          </a:p>
        </p:txBody>
      </p:sp>
      <p:sp>
        <p:nvSpPr>
          <p:cNvPr id="6" name="Footer Placeholder 5"/>
          <p:cNvSpPr>
            <a:spLocks noGrp="1"/>
          </p:cNvSpPr>
          <p:nvPr>
            <p:ph type="ftr" sz="quarter" idx="11"/>
          </p:nvPr>
        </p:nvSpPr>
        <p:spPr/>
        <p:txBody>
          <a:bodyPr/>
          <a:lstStyle/>
          <a:p>
            <a:r>
              <a:rPr lang="en-US" smtClean="0"/>
              <a:t>PowerPoint Class</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book.png"/>
          <p:cNvPicPr>
            <a:picLocks noChangeAspect="1"/>
          </p:cNvPicPr>
          <p:nvPr userDrawn="1"/>
        </p:nvPicPr>
        <p:blipFill>
          <a:blip r:embed="rId2"/>
          <a:stretch>
            <a:fillRect/>
          </a:stretch>
        </p:blipFill>
        <p:spPr>
          <a:xfrm>
            <a:off x="612648" y="1755648"/>
            <a:ext cx="1615307" cy="1688453"/>
          </a:xfrm>
          <a:prstGeom prst="rect">
            <a:avLst/>
          </a:prstGeom>
          <a:ln w="50800" cap="sq" cmpd="dbl">
            <a:solidFill>
              <a:schemeClr val="accent2"/>
            </a:solidFill>
            <a:miter lim="800000"/>
          </a:ln>
        </p:spPr>
      </p:pic>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3A6BE6-3536-4A48-B4FB-AECFE5D5DED6}" type="datetime8">
              <a:rPr lang="en-US" smtClean="0"/>
              <a:t>4/23/2017 7:34 PM</a:t>
            </a:fld>
            <a:endParaRPr lang="en-US" dirty="0"/>
          </a:p>
        </p:txBody>
      </p:sp>
      <p:sp>
        <p:nvSpPr>
          <p:cNvPr id="5" name="Footer Placeholder 4"/>
          <p:cNvSpPr>
            <a:spLocks noGrp="1"/>
          </p:cNvSpPr>
          <p:nvPr>
            <p:ph type="ftr" sz="quarter" idx="11"/>
          </p:nvPr>
        </p:nvSpPr>
        <p:spPr/>
        <p:txBody>
          <a:bodyPr/>
          <a:lstStyle/>
          <a:p>
            <a:r>
              <a:rPr lang="en-US" smtClean="0"/>
              <a:t>PowerPoint Class</a:t>
            </a:r>
            <a:endParaRPr lang="en-US"/>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2D4D8F7-F104-48B6-87A8-93D692C739B1}" type="datetime8">
              <a:rPr lang="en-US" smtClean="0"/>
              <a:t>4/23/2017 7:34 PM</a:t>
            </a:fld>
            <a:endParaRPr lang="en-US"/>
          </a:p>
        </p:txBody>
      </p:sp>
      <p:sp>
        <p:nvSpPr>
          <p:cNvPr id="5" name="Footer Placeholder 4"/>
          <p:cNvSpPr>
            <a:spLocks noGrp="1"/>
          </p:cNvSpPr>
          <p:nvPr>
            <p:ph type="ftr" sz="quarter" idx="11"/>
          </p:nvPr>
        </p:nvSpPr>
        <p:spPr/>
        <p:txBody>
          <a:bodyPr/>
          <a:lstStyle/>
          <a:p>
            <a:r>
              <a:rPr lang="en-US" smtClean="0"/>
              <a:t>PowerPoint Class</a:t>
            </a:r>
            <a:endParaRPr lang="en-US"/>
          </a:p>
        </p:txBody>
      </p:sp>
      <p:sp>
        <p:nvSpPr>
          <p:cNvPr id="6" name="Slide Number Placeholder 5"/>
          <p:cNvSpPr>
            <a:spLocks noGrp="1"/>
          </p:cNvSpPr>
          <p:nvPr>
            <p:ph type="sldNum" sz="quarter" idx="12"/>
          </p:nvPr>
        </p:nvSpPr>
        <p:spPr/>
        <p:txBody>
          <a:bodyPr/>
          <a:lstStyle/>
          <a:p>
            <a:pPr algn="ctr"/>
            <a:fld id="{1AD93096-5B34-4342-9326-69289CEAE4C2}" type="slidenum">
              <a:rPr lang="en-US" smtClean="0"/>
              <a:pPr algn="ctr"/>
              <a:t>‹#›</a:t>
            </a:fld>
            <a:endParaRPr lang="en-US" sz="2400" dirty="0">
              <a:solidFill>
                <a:srgbClr val="FFFFFF"/>
              </a:soli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4D5BD07-6E89-4315-995F-247A1EFE50D1}" type="datetime8">
              <a:rPr lang="en-US" smtClean="0"/>
              <a:t>4/23/2017 7:34 PM</a:t>
            </a:fld>
            <a:endParaRPr lang="en-US"/>
          </a:p>
        </p:txBody>
      </p:sp>
      <p:sp>
        <p:nvSpPr>
          <p:cNvPr id="6" name="Footer Placeholder 5"/>
          <p:cNvSpPr>
            <a:spLocks noGrp="1"/>
          </p:cNvSpPr>
          <p:nvPr>
            <p:ph type="ftr" sz="quarter" idx="11"/>
          </p:nvPr>
        </p:nvSpPr>
        <p:spPr/>
        <p:txBody>
          <a:bodyPr/>
          <a:lstStyle/>
          <a:p>
            <a:r>
              <a:rPr lang="en-US" smtClean="0"/>
              <a:t>PowerPoint Class</a:t>
            </a:r>
            <a:endParaRPr lang="en-US"/>
          </a:p>
        </p:txBody>
      </p:sp>
      <p:sp>
        <p:nvSpPr>
          <p:cNvPr id="7" name="Slide Number Placeholder 6"/>
          <p:cNvSpPr>
            <a:spLocks noGrp="1"/>
          </p:cNvSpPr>
          <p:nvPr>
            <p:ph type="sldNum" sz="quarter" idx="12"/>
          </p:nvPr>
        </p:nvSpPr>
        <p:spPr/>
        <p:txBody>
          <a:bodyPr/>
          <a:lstStyle/>
          <a:p>
            <a:pPr algn="ctr"/>
            <a:fld id="{1AD93096-5B34-4342-9326-69289CEAE4C2}" type="slidenum">
              <a:rPr lang="en-US" smtClean="0"/>
              <a:pPr algn="ct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2B773C4-FEC0-488F-A3A6-0F6AF1622F3A}" type="datetime8">
              <a:rPr lang="en-US" smtClean="0"/>
              <a:t>4/23/2017 7:34 PM</a:t>
            </a:fld>
            <a:endParaRPr lang="en-US"/>
          </a:p>
        </p:txBody>
      </p:sp>
      <p:sp>
        <p:nvSpPr>
          <p:cNvPr id="8" name="Footer Placeholder 7"/>
          <p:cNvSpPr>
            <a:spLocks noGrp="1"/>
          </p:cNvSpPr>
          <p:nvPr>
            <p:ph type="ftr" sz="quarter" idx="11"/>
          </p:nvPr>
        </p:nvSpPr>
        <p:spPr/>
        <p:txBody>
          <a:bodyPr/>
          <a:lstStyle/>
          <a:p>
            <a:r>
              <a:rPr lang="en-US" smtClean="0"/>
              <a:t>PowerPoint Class</a:t>
            </a:r>
            <a:endParaRPr lang="en-US"/>
          </a:p>
        </p:txBody>
      </p:sp>
      <p:sp>
        <p:nvSpPr>
          <p:cNvPr id="9" name="Slide Number Placeholder 8"/>
          <p:cNvSpPr>
            <a:spLocks noGrp="1"/>
          </p:cNvSpPr>
          <p:nvPr>
            <p:ph type="sldNum" sz="quarter" idx="12"/>
          </p:nvPr>
        </p:nvSpPr>
        <p:spPr/>
        <p:txBody>
          <a:bodyPr/>
          <a:lstStyle/>
          <a:p>
            <a:pPr algn="ctr"/>
            <a:fld id="{1AD93096-5B34-4342-9326-69289CEAE4C2}" type="slidenum">
              <a:rPr lang="en-US" smtClean="0"/>
              <a:pPr algn="ct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99A73F6-BB25-4724-AEDE-A2D93CE2A5E0}" type="datetime8">
              <a:rPr lang="en-US" smtClean="0"/>
              <a:t>4/23/2017 7:34 PM</a:t>
            </a:fld>
            <a:endParaRPr lang="en-US"/>
          </a:p>
        </p:txBody>
      </p:sp>
      <p:sp>
        <p:nvSpPr>
          <p:cNvPr id="4" name="Footer Placeholder 3"/>
          <p:cNvSpPr>
            <a:spLocks noGrp="1"/>
          </p:cNvSpPr>
          <p:nvPr>
            <p:ph type="ftr" sz="quarter" idx="11"/>
          </p:nvPr>
        </p:nvSpPr>
        <p:spPr/>
        <p:txBody>
          <a:bodyPr/>
          <a:lstStyle/>
          <a:p>
            <a:r>
              <a:rPr lang="en-US" smtClean="0"/>
              <a:t>PowerPoint Class</a:t>
            </a:r>
            <a:endParaRPr lang="en-US"/>
          </a:p>
        </p:txBody>
      </p:sp>
      <p:sp>
        <p:nvSpPr>
          <p:cNvPr id="5" name="Slide Number Placeholder 4"/>
          <p:cNvSpPr>
            <a:spLocks noGrp="1"/>
          </p:cNvSpPr>
          <p:nvPr>
            <p:ph type="sldNum" sz="quarter" idx="12"/>
          </p:nvPr>
        </p:nvSpPr>
        <p:spPr/>
        <p:txBody>
          <a:bodyPr/>
          <a:lstStyle/>
          <a:p>
            <a:fld id="{1AD93096-5B34-4342-9326-69289CEAE4C2}" type="slidenum">
              <a:rPr lang="en-US" smtClean="0"/>
              <a:pPr/>
              <a:t>‹#›</a:t>
            </a:fld>
            <a:endParaRPr 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A446B-7258-49C0-BCD5-03997C3C7CDA}" type="datetime8">
              <a:rPr lang="en-US" smtClean="0"/>
              <a:t>4/23/2017 7:34 PM</a:t>
            </a:fld>
            <a:endParaRPr lang="en-US"/>
          </a:p>
        </p:txBody>
      </p:sp>
      <p:sp>
        <p:nvSpPr>
          <p:cNvPr id="3" name="Footer Placeholder 2"/>
          <p:cNvSpPr>
            <a:spLocks noGrp="1"/>
          </p:cNvSpPr>
          <p:nvPr>
            <p:ph type="ftr" sz="quarter" idx="11"/>
          </p:nvPr>
        </p:nvSpPr>
        <p:spPr/>
        <p:txBody>
          <a:bodyPr/>
          <a:lstStyle/>
          <a:p>
            <a:r>
              <a:rPr lang="en-US" smtClean="0"/>
              <a:t>PowerPoint Class</a:t>
            </a:r>
            <a:endParaRPr lang="en-US" dirty="0"/>
          </a:p>
        </p:txBody>
      </p:sp>
      <p:sp>
        <p:nvSpPr>
          <p:cNvPr id="4" name="Slide Number Placeholder 3"/>
          <p:cNvSpPr>
            <a:spLocks noGrp="1"/>
          </p:cNvSpPr>
          <p:nvPr>
            <p:ph type="sldNum" sz="quarter" idx="12"/>
          </p:nvPr>
        </p:nvSpPr>
        <p:spPr/>
        <p:txBody>
          <a:bodyPr/>
          <a:lstStyle/>
          <a:p>
            <a:fld id="{1AD93096-5B34-4342-9326-69289CEAE4C2}" type="slidenum">
              <a:rPr lang="en-US" smtClean="0"/>
              <a:pPr/>
              <a:t>‹#›</a:t>
            </a:fld>
            <a:endParaRPr lang="en-US"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EC80D4F-42FD-40E6-B36A-3B60BA5CBC58}" type="datetime8">
              <a:rPr lang="en-US" smtClean="0">
                <a:solidFill>
                  <a:schemeClr val="tx2"/>
                </a:solidFill>
              </a:rPr>
              <a:t>4/23/2017 7:34 PM</a:t>
            </a:fld>
            <a:endParaRPr lang="en-US" sz="1400" dirty="0">
              <a:solidFill>
                <a:schemeClr val="tx2"/>
              </a:solidFill>
            </a:endParaRPr>
          </a:p>
        </p:txBody>
      </p:sp>
      <p:sp>
        <p:nvSpPr>
          <p:cNvPr id="6" name="Footer Placeholder 5"/>
          <p:cNvSpPr>
            <a:spLocks noGrp="1"/>
          </p:cNvSpPr>
          <p:nvPr>
            <p:ph type="ftr" sz="quarter" idx="11"/>
          </p:nvPr>
        </p:nvSpPr>
        <p:spPr/>
        <p:txBody>
          <a:bodyPr/>
          <a:lstStyle/>
          <a:p>
            <a:pPr algn="r"/>
            <a:r>
              <a:rPr lang="en-US" sz="1400" smtClean="0">
                <a:solidFill>
                  <a:schemeClr val="tx2"/>
                </a:solidFill>
              </a:rPr>
              <a:t>PowerPoint Class</a:t>
            </a:r>
            <a:endParaRPr lang="en-US" sz="1400" dirty="0">
              <a:solidFill>
                <a:schemeClr val="tx2"/>
              </a:solidFill>
            </a:endParaRPr>
          </a:p>
        </p:txBody>
      </p:sp>
      <p:sp>
        <p:nvSpPr>
          <p:cNvPr id="7" name="Slide Number Placeholder 6"/>
          <p:cNvSpPr>
            <a:spLocks noGrp="1"/>
          </p:cNvSpPr>
          <p:nvPr>
            <p:ph type="sldNum" sz="quarter" idx="12"/>
          </p:nvPr>
        </p:nvSpPr>
        <p:spPr/>
        <p:txBody>
          <a:bodyPr/>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E2B6D78-1C0A-415D-BED5-1164CECAFEC2}" type="datetime8">
              <a:rPr lang="en-US" smtClean="0"/>
              <a:t>4/23/2017 7:34 PM</a:t>
            </a:fld>
            <a:endParaRPr lang="en-US"/>
          </a:p>
        </p:txBody>
      </p:sp>
      <p:sp>
        <p:nvSpPr>
          <p:cNvPr id="6" name="Footer Placeholder 5"/>
          <p:cNvSpPr>
            <a:spLocks noGrp="1"/>
          </p:cNvSpPr>
          <p:nvPr>
            <p:ph type="ftr" sz="quarter" idx="11"/>
          </p:nvPr>
        </p:nvSpPr>
        <p:spPr/>
        <p:txBody>
          <a:bodyPr/>
          <a:lstStyle/>
          <a:p>
            <a:r>
              <a:rPr lang="en-US" smtClean="0"/>
              <a:t>PowerPoint Class</a:t>
            </a:r>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pPr algn="ctr"/>
            <a:fld id="{1AD93096-5B34-4342-9326-69289CEAE4C2}" type="slidenum">
              <a:rPr lang="en-US" smtClean="0"/>
              <a:pPr algn="ctr"/>
              <a:t>‹#›</a:t>
            </a:fld>
            <a:endParaRPr lang="en-US" sz="2800"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EC80D4F-42FD-40E6-B36A-3B60BA5CBC58}" type="datetime8">
              <a:rPr lang="en-US" smtClean="0">
                <a:solidFill>
                  <a:schemeClr val="tx2"/>
                </a:solidFill>
              </a:rPr>
              <a:t>4/23/2017 7:34 PM</a:t>
            </a:fld>
            <a:endParaRPr lang="en-US" sz="1400" dirty="0">
              <a:solidFill>
                <a:schemeClr val="tx2"/>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r"/>
            <a:r>
              <a:rPr lang="en-US" sz="1400" smtClean="0">
                <a:solidFill>
                  <a:schemeClr val="tx2"/>
                </a:solidFill>
              </a:rPr>
              <a:t>PowerPoint Class</a:t>
            </a:r>
            <a:endParaRPr lang="en-US" sz="1400" dirty="0">
              <a:solidFill>
                <a:schemeClr val="tx2"/>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6" r:id="rId14"/>
    <p:sldLayoutId id="21474838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6.mp3"/><Relationship Id="rId7" Type="http://schemas.openxmlformats.org/officeDocument/2006/relationships/image" Target="../media/image34.wm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3.wmf"/><Relationship Id="rId5" Type="http://schemas.openxmlformats.org/officeDocument/2006/relationships/slideLayout" Target="../slideLayouts/slideLayout7.xml"/><Relationship Id="rId4" Type="http://schemas.openxmlformats.org/officeDocument/2006/relationships/audio" Target="../media/media6.mp3"/><Relationship Id="rId9" Type="http://schemas.openxmlformats.org/officeDocument/2006/relationships/image" Target="../media/image13.png"/></Relationships>
</file>

<file path=ppt/slides/_rels/slide32.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slideLayout" Target="../slideLayouts/slideLayout7.xml"/><Relationship Id="rId5" Type="http://schemas.openxmlformats.org/officeDocument/2006/relationships/image" Target="../media/image49.wmf"/><Relationship Id="rId4" Type="http://schemas.openxmlformats.org/officeDocument/2006/relationships/image" Target="../media/image48.wm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4.xml"/><Relationship Id="rId7" Type="http://schemas.openxmlformats.org/officeDocument/2006/relationships/diagramColors" Target="../diagrams/colors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2286000" y="4343400"/>
            <a:ext cx="6477000" cy="1447800"/>
          </a:xfrm>
        </p:spPr>
        <p:txBody>
          <a:bodyPr>
            <a:normAutofit/>
          </a:bodyPr>
          <a:lstStyle/>
          <a:p>
            <a:r>
              <a:rPr lang="ko-KR" altLang="en-US" dirty="0" smtClean="0">
                <a:solidFill>
                  <a:schemeClr val="accent1">
                    <a:lumMod val="75000"/>
                  </a:schemeClr>
                </a:solidFill>
              </a:rPr>
              <a:t>파워포인트 클래스 </a:t>
            </a:r>
            <a:r>
              <a:rPr lang="en-US" sz="3600" dirty="0" smtClean="0">
                <a:solidFill>
                  <a:schemeClr val="accent1">
                    <a:lumMod val="75000"/>
                  </a:schemeClr>
                </a:solidFill>
              </a:rPr>
              <a:t/>
            </a:r>
            <a:br>
              <a:rPr lang="en-US" sz="3600" dirty="0" smtClean="0">
                <a:solidFill>
                  <a:schemeClr val="accent1">
                    <a:lumMod val="75000"/>
                  </a:schemeClr>
                </a:solidFill>
              </a:rPr>
            </a:br>
            <a:r>
              <a:rPr lang="en-US" sz="3600" dirty="0" smtClean="0">
                <a:solidFill>
                  <a:schemeClr val="accent1">
                    <a:lumMod val="75000"/>
                  </a:schemeClr>
                </a:solidFill>
              </a:rPr>
              <a:t>				2017</a:t>
            </a:r>
            <a:endParaRPr lang="en-US" dirty="0">
              <a:solidFill>
                <a:schemeClr val="accent1">
                  <a:lumMod val="75000"/>
                </a:schemeClr>
              </a:solidFill>
            </a:endParaRPr>
          </a:p>
        </p:txBody>
      </p:sp>
      <p:sp>
        <p:nvSpPr>
          <p:cNvPr id="3" name="Rectangle 2"/>
          <p:cNvSpPr>
            <a:spLocks noGrp="1"/>
          </p:cNvSpPr>
          <p:nvPr>
            <p:ph type="subTitle" idx="1"/>
          </p:nvPr>
        </p:nvSpPr>
        <p:spPr/>
        <p:txBody>
          <a:bodyPr>
            <a:normAutofit/>
          </a:bodyPr>
          <a:lstStyle/>
          <a:p>
            <a:r>
              <a:rPr lang="en-US" dirty="0" smtClean="0"/>
              <a:t>Instructor  : Kevin Choi</a:t>
            </a:r>
            <a:br>
              <a:rPr lang="en-US" dirty="0" smtClean="0"/>
            </a:br>
            <a:r>
              <a:rPr lang="ko-KR" altLang="en-US" dirty="0" smtClean="0"/>
              <a:t>주관</a:t>
            </a:r>
            <a:r>
              <a:rPr lang="en-US" dirty="0" smtClean="0"/>
              <a:t>     : </a:t>
            </a:r>
            <a:r>
              <a:rPr lang="ko-KR" altLang="en-US" dirty="0" smtClean="0"/>
              <a:t>중앙 문화 센터 </a:t>
            </a:r>
            <a:endParaRPr lang="en-US" dirty="0" smtClean="0"/>
          </a:p>
        </p:txBody>
      </p:sp>
      <p:pic>
        <p:nvPicPr>
          <p:cNvPr id="4" name="가을동화 - 로망스 (피아노).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6451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2">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Pie</a:t>
            </a:r>
            <a:endParaRPr lang="en-US" dirty="0"/>
          </a:p>
        </p:txBody>
      </p:sp>
      <p:graphicFrame>
        <p:nvGraphicFramePr>
          <p:cNvPr id="4" name="Content Placeholder 3"/>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11"/>
          </p:nvPr>
        </p:nvSpPr>
        <p:spPr/>
        <p:txBody>
          <a:bodyPr/>
          <a:lstStyle/>
          <a:p>
            <a:r>
              <a:rPr lang="en-US" smtClean="0"/>
              <a:t>PowerPoint Class</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6400"/>
            <a:ext cx="7239000" cy="533400"/>
          </a:xfrm>
        </p:spPr>
        <p:txBody>
          <a:bodyPr>
            <a:normAutofit fontScale="90000"/>
          </a:bodyPr>
          <a:lstStyle/>
          <a:p>
            <a:pPr algn="ctr"/>
            <a:r>
              <a:rPr lang="ko-KR" altLang="en-US" dirty="0" smtClean="0">
                <a:latin typeface="GungsuhChe" panose="02030609000101010101" pitchFamily="49" charset="-127"/>
                <a:ea typeface="GungsuhChe" panose="02030609000101010101" pitchFamily="49" charset="-127"/>
              </a:rPr>
              <a:t>한국의 맛</a:t>
            </a:r>
            <a:endParaRPr lang="en-US" dirty="0">
              <a:latin typeface="GungsuhChe" panose="02030609000101010101" pitchFamily="49" charset="-127"/>
              <a:ea typeface="GungsuhChe" panose="02030609000101010101" pitchFamily="49" charset="-127"/>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792406"/>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ooter Placeholder 7"/>
          <p:cNvSpPr>
            <a:spLocks noGrp="1"/>
          </p:cNvSpPr>
          <p:nvPr>
            <p:ph type="ftr" sz="quarter" idx="11"/>
          </p:nvPr>
        </p:nvSpPr>
        <p:spPr/>
        <p:txBody>
          <a:bodyPr/>
          <a:lstStyle/>
          <a:p>
            <a:r>
              <a:rPr lang="en-US" smtClean="0"/>
              <a:t>PowerPoint Class</a:t>
            </a:r>
            <a:endParaRPr lang="en-US"/>
          </a:p>
        </p:txBody>
      </p:sp>
      <p:sp>
        <p:nvSpPr>
          <p:cNvPr id="7" name="TextBox 6"/>
          <p:cNvSpPr txBox="1"/>
          <p:nvPr/>
        </p:nvSpPr>
        <p:spPr>
          <a:xfrm>
            <a:off x="914400" y="762000"/>
            <a:ext cx="7086600" cy="461665"/>
          </a:xfrm>
          <a:prstGeom prst="rect">
            <a:avLst/>
          </a:prstGeom>
          <a:noFill/>
        </p:spPr>
        <p:txBody>
          <a:bodyPr wrap="square" rtlCol="0">
            <a:spAutoFit/>
          </a:bodyPr>
          <a:lstStyle/>
          <a:p>
            <a:pPr algn="ctr"/>
            <a:r>
              <a:rPr lang="ko-KR" altLang="en-US" sz="2400" b="1" dirty="0" smtClean="0"/>
              <a:t>여러가지 도</a:t>
            </a:r>
            <a:r>
              <a:rPr lang="ko-KR" altLang="en-US" sz="2400" b="1" dirty="0"/>
              <a:t>표</a:t>
            </a:r>
            <a:r>
              <a:rPr lang="ko-KR" altLang="en-US" sz="2400" b="1" dirty="0" smtClean="0"/>
              <a:t> 추가하기 </a:t>
            </a:r>
            <a:r>
              <a:rPr lang="en-US" altLang="ko-KR" sz="2400" b="1" dirty="0" smtClean="0"/>
              <a:t>: Insert &gt; SmartArt</a:t>
            </a:r>
            <a:endParaRPr lang="en-US" sz="2400" b="1" dirty="0"/>
          </a:p>
        </p:txBody>
      </p:sp>
    </p:spTree>
    <p:extLst>
      <p:ext uri="{BB962C8B-B14F-4D97-AF65-F5344CB8AC3E}">
        <p14:creationId xmlns:p14="http://schemas.microsoft.com/office/powerpoint/2010/main" val="190856437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856488"/>
          </a:xfrm>
        </p:spPr>
        <p:txBody>
          <a:bodyPr/>
          <a:lstStyle/>
          <a:p>
            <a:r>
              <a:rPr lang="ko-KR" altLang="en-US" dirty="0" smtClean="0"/>
              <a:t>사진 삽입</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600200"/>
            <a:ext cx="7620000" cy="4143375"/>
          </a:xfrm>
        </p:spPr>
      </p:pic>
      <p:sp>
        <p:nvSpPr>
          <p:cNvPr id="4" name="Footer Placeholder 3"/>
          <p:cNvSpPr>
            <a:spLocks noGrp="1"/>
          </p:cNvSpPr>
          <p:nvPr>
            <p:ph type="ftr" sz="quarter" idx="11"/>
          </p:nvPr>
        </p:nvSpPr>
        <p:spPr/>
        <p:txBody>
          <a:bodyPr/>
          <a:lstStyle/>
          <a:p>
            <a:r>
              <a:rPr lang="en-US" smtClean="0"/>
              <a:t>PowerPoint Class</a:t>
            </a:r>
            <a:endParaRPr lang="en-US"/>
          </a:p>
        </p:txBody>
      </p:sp>
    </p:spTree>
    <p:extLst>
      <p:ext uri="{BB962C8B-B14F-4D97-AF65-F5344CB8AC3E}">
        <p14:creationId xmlns:p14="http://schemas.microsoft.com/office/powerpoint/2010/main" val="143669732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Photo Album </a:t>
            </a:r>
            <a:r>
              <a:rPr lang="ko-KR" altLang="en-US" dirty="0" smtClean="0"/>
              <a:t>추가</a:t>
            </a:r>
            <a:endParaRPr lang="en-US" dirty="0"/>
          </a:p>
        </p:txBody>
      </p:sp>
      <p:sp>
        <p:nvSpPr>
          <p:cNvPr id="3" name="Subtitle 2"/>
          <p:cNvSpPr>
            <a:spLocks noGrp="1"/>
          </p:cNvSpPr>
          <p:nvPr>
            <p:ph type="subTitle" idx="1"/>
          </p:nvPr>
        </p:nvSpPr>
        <p:spPr/>
        <p:txBody>
          <a:bodyPr/>
          <a:lstStyle/>
          <a:p>
            <a:r>
              <a:rPr lang="en-US" altLang="ko-KR" dirty="0" smtClean="0">
                <a:solidFill>
                  <a:schemeClr val="tx1"/>
                </a:solidFill>
              </a:rPr>
              <a:t>Photo Album:</a:t>
            </a:r>
          </a:p>
          <a:p>
            <a:r>
              <a:rPr lang="ko-KR" altLang="en-US" dirty="0" smtClean="0">
                <a:solidFill>
                  <a:schemeClr val="tx1"/>
                </a:solidFill>
              </a:rPr>
              <a:t>계속된 사진 여러장을 한번에 삽입한다</a:t>
            </a:r>
            <a:r>
              <a:rPr lang="en-US" altLang="ko-KR" dirty="0" smtClean="0">
                <a:solidFill>
                  <a:schemeClr val="tx1"/>
                </a:solidFill>
              </a:rPr>
              <a:t>.</a:t>
            </a:r>
            <a:endParaRPr lang="en-US" dirty="0">
              <a:solidFill>
                <a:schemeClr val="tx1"/>
              </a:solidFill>
            </a:endParaRPr>
          </a:p>
        </p:txBody>
      </p:sp>
      <p:pic>
        <p:nvPicPr>
          <p:cNvPr id="4" name="폴모리아-별밤 배경음악.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2600" y="6467549"/>
            <a:ext cx="406400" cy="406400"/>
          </a:xfrm>
          <a:prstGeom prst="rect">
            <a:avLst/>
          </a:prstGeom>
        </p:spPr>
      </p:pic>
    </p:spTree>
    <p:extLst>
      <p:ext uri="{BB962C8B-B14F-4D97-AF65-F5344CB8AC3E}">
        <p14:creationId xmlns:p14="http://schemas.microsoft.com/office/powerpoint/2010/main" val="371633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À»±æ"/>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pic>
        <p:nvPicPr>
          <p:cNvPr id="3" name="OST-여명의눈동자-피아노연주곡.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6451600"/>
            <a:ext cx="406400" cy="406400"/>
          </a:xfrm>
          <a:prstGeom prst="rect">
            <a:avLst/>
          </a:prstGeom>
        </p:spPr>
      </p:pic>
    </p:spTree>
    <p:extLst>
      <p:ext uri="{BB962C8B-B14F-4D97-AF65-F5344CB8AC3E}">
        <p14:creationId xmlns:p14="http://schemas.microsoft.com/office/powerpoint/2010/main" val="235224217"/>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91903805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0774ef8cc9b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7010399"/>
          </a:xfrm>
          <a:prstGeom prst="rect">
            <a:avLst/>
          </a:prstGeom>
          <a:noFill/>
          <a:ln>
            <a:noFill/>
          </a:ln>
        </p:spPr>
      </p:pic>
    </p:spTree>
    <p:extLst>
      <p:ext uri="{BB962C8B-B14F-4D97-AF65-F5344CB8AC3E}">
        <p14:creationId xmlns:p14="http://schemas.microsoft.com/office/powerpoint/2010/main" val="2019662154"/>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14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94495445"/>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E002048857_STD"/>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4800" y="-304800"/>
            <a:ext cx="10746998" cy="7467600"/>
          </a:xfrm>
          <a:prstGeom prst="rect">
            <a:avLst/>
          </a:prstGeom>
          <a:noFill/>
          <a:ln>
            <a:noFill/>
          </a:ln>
        </p:spPr>
      </p:pic>
    </p:spTree>
    <p:extLst>
      <p:ext uri="{BB962C8B-B14F-4D97-AF65-F5344CB8AC3E}">
        <p14:creationId xmlns:p14="http://schemas.microsoft.com/office/powerpoint/2010/main" val="236642488"/>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k-autumn-scenery-red-leaves-road-fence_1920x12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81000" y="-457200"/>
            <a:ext cx="9906000" cy="7391400"/>
          </a:xfrm>
          <a:prstGeom prst="rect">
            <a:avLst/>
          </a:prstGeom>
          <a:noFill/>
          <a:ln>
            <a:noFill/>
          </a:ln>
        </p:spPr>
      </p:pic>
    </p:spTree>
    <p:extLst>
      <p:ext uri="{BB962C8B-B14F-4D97-AF65-F5344CB8AC3E}">
        <p14:creationId xmlns:p14="http://schemas.microsoft.com/office/powerpoint/2010/main" val="1828086099"/>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ko-KR" altLang="en-US" dirty="0" smtClean="0"/>
              <a:t>케빈 최의 </a:t>
            </a:r>
            <a:r>
              <a:rPr lang="en-US" altLang="ko-KR" dirty="0" smtClean="0"/>
              <a:t>PowerPoint</a:t>
            </a:r>
            <a:r>
              <a:rPr lang="ko-KR" altLang="en-US" dirty="0" smtClean="0"/>
              <a:t>강좌</a:t>
            </a:r>
            <a:endParaRPr lang="en-US" dirty="0"/>
          </a:p>
        </p:txBody>
      </p:sp>
      <p:sp>
        <p:nvSpPr>
          <p:cNvPr id="3" name="Rectangle 2"/>
          <p:cNvSpPr>
            <a:spLocks noGrp="1"/>
          </p:cNvSpPr>
          <p:nvPr>
            <p:ph sz="half" idx="1"/>
          </p:nvPr>
        </p:nvSpPr>
        <p:spPr>
          <a:xfrm>
            <a:off x="609600" y="1752600"/>
            <a:ext cx="3886200" cy="4572000"/>
          </a:xfrm>
          <a:ln w="19050" cmpd="dbl">
            <a:solidFill>
              <a:schemeClr val="accent2">
                <a:lumMod val="75000"/>
              </a:schemeClr>
            </a:solidFill>
          </a:ln>
        </p:spPr>
        <p:txBody>
          <a:bodyPr>
            <a:normAutofit/>
          </a:bodyPr>
          <a:lstStyle/>
          <a:p>
            <a:pPr>
              <a:buFont typeface="Wingdings" pitchFamily="2" charset="2"/>
              <a:buChar char="Ø"/>
            </a:pPr>
            <a:r>
              <a:rPr lang="en-US" b="1" dirty="0" smtClean="0"/>
              <a:t>ChoiStudy.com</a:t>
            </a:r>
          </a:p>
          <a:p>
            <a:pPr>
              <a:buFont typeface="Wingdings" pitchFamily="2" charset="2"/>
              <a:buChar char="Ø"/>
            </a:pPr>
            <a:r>
              <a:rPr lang="ko-KR" altLang="en-US" dirty="0" smtClean="0"/>
              <a:t>월요일 </a:t>
            </a:r>
            <a:r>
              <a:rPr lang="en-US" altLang="ko-KR" dirty="0" smtClean="0"/>
              <a:t>– </a:t>
            </a:r>
            <a:r>
              <a:rPr lang="ko-KR" altLang="en-US" dirty="0" smtClean="0"/>
              <a:t>금요일 </a:t>
            </a:r>
            <a:endParaRPr lang="en-US" altLang="ko-KR" dirty="0" smtClean="0"/>
          </a:p>
          <a:p>
            <a:pPr>
              <a:buFont typeface="Wingdings" pitchFamily="2" charset="2"/>
              <a:buChar char="Ø"/>
            </a:pPr>
            <a:r>
              <a:rPr lang="en-US" dirty="0" smtClean="0"/>
              <a:t>10am-12.30pm</a:t>
            </a:r>
          </a:p>
          <a:p>
            <a:pPr>
              <a:buFont typeface="Wingdings" pitchFamily="2" charset="2"/>
              <a:buChar char="Ø"/>
            </a:pPr>
            <a:r>
              <a:rPr lang="en-US" dirty="0" smtClean="0"/>
              <a:t>7pm – 9.30pm</a:t>
            </a:r>
          </a:p>
          <a:p>
            <a:pPr>
              <a:buFont typeface="Wingdings" pitchFamily="2" charset="2"/>
              <a:buChar char="Ø"/>
            </a:pPr>
            <a:r>
              <a:rPr lang="en-US" dirty="0" smtClean="0"/>
              <a:t>Phone: 213-368-2545</a:t>
            </a:r>
          </a:p>
          <a:p>
            <a:pPr>
              <a:buFont typeface="Wingdings" pitchFamily="2" charset="2"/>
              <a:buChar char="Ø"/>
            </a:pPr>
            <a:r>
              <a:rPr lang="en-US" dirty="0" smtClean="0"/>
              <a:t>690 Wilshire Place, Los Angeles, CA</a:t>
            </a:r>
          </a:p>
          <a:p>
            <a:pPr>
              <a:buFont typeface="Wingdings" pitchFamily="2" charset="2"/>
              <a:buChar char="Ø"/>
            </a:pPr>
            <a:r>
              <a:rPr lang="en-US" dirty="0" smtClean="0"/>
              <a:t>Email: choi.study@gmail.com</a:t>
            </a:r>
          </a:p>
          <a:p>
            <a:pPr>
              <a:buFont typeface="Wingdings" pitchFamily="2" charset="2"/>
              <a:buChar char="Ø"/>
            </a:pPr>
            <a:endParaRPr lang="en-US" dirty="0" smtClean="0"/>
          </a:p>
        </p:txBody>
      </p:sp>
      <p:sp>
        <p:nvSpPr>
          <p:cNvPr id="9" name="Content Placeholder 8"/>
          <p:cNvSpPr>
            <a:spLocks noGrp="1"/>
          </p:cNvSpPr>
          <p:nvPr>
            <p:ph sz="half" idx="2"/>
          </p:nvPr>
        </p:nvSpPr>
        <p:spPr>
          <a:xfrm>
            <a:off x="4844901" y="1752600"/>
            <a:ext cx="3886200" cy="4572000"/>
          </a:xfrm>
          <a:ln w="12700" cmpd="dbl">
            <a:solidFill>
              <a:schemeClr val="accent2">
                <a:lumMod val="75000"/>
              </a:schemeClr>
            </a:solidFill>
          </a:ln>
        </p:spPr>
        <p:txBody>
          <a:bodyPr>
            <a:normAutofit/>
          </a:bodyPr>
          <a:lstStyle/>
          <a:p>
            <a:pPr>
              <a:buFont typeface="Wingdings" pitchFamily="2" charset="2"/>
              <a:buChar char="Ø"/>
            </a:pPr>
            <a:r>
              <a:rPr lang="ko-KR" altLang="en-US" dirty="0" smtClean="0"/>
              <a:t>필요사항</a:t>
            </a:r>
            <a:endParaRPr lang="en-US" dirty="0" smtClean="0"/>
          </a:p>
          <a:p>
            <a:pPr lvl="1">
              <a:buFont typeface="Wingdings" pitchFamily="2" charset="2"/>
              <a:buChar char="Ø"/>
            </a:pPr>
            <a:r>
              <a:rPr lang="en-US" dirty="0" smtClean="0"/>
              <a:t>PowerPoint Program</a:t>
            </a:r>
          </a:p>
          <a:p>
            <a:pPr lvl="1">
              <a:buFont typeface="Wingdings" pitchFamily="2" charset="2"/>
              <a:buChar char="Ø"/>
            </a:pPr>
            <a:r>
              <a:rPr lang="en-US" dirty="0" smtClean="0"/>
              <a:t>USB Memory </a:t>
            </a:r>
            <a:r>
              <a:rPr lang="en-US" sz="1400" dirty="0" smtClean="0"/>
              <a:t>(4Gb </a:t>
            </a:r>
            <a:r>
              <a:rPr lang="ko-KR" altLang="en-US" sz="1400" dirty="0" smtClean="0"/>
              <a:t>이상</a:t>
            </a:r>
            <a:r>
              <a:rPr lang="en-US" altLang="ko-KR" sz="1400" dirty="0" smtClean="0"/>
              <a:t>)</a:t>
            </a:r>
            <a:endParaRPr lang="en-US" sz="1400" dirty="0" smtClean="0"/>
          </a:p>
          <a:p>
            <a:pPr>
              <a:buFont typeface="Wingdings" pitchFamily="2" charset="2"/>
              <a:buChar char="Ø"/>
            </a:pPr>
            <a:r>
              <a:rPr lang="en-US" dirty="0" smtClean="0"/>
              <a:t>Materials</a:t>
            </a:r>
          </a:p>
          <a:p>
            <a:pPr lvl="1">
              <a:buFont typeface="Wingdings" pitchFamily="2" charset="2"/>
              <a:buChar char="Ø"/>
            </a:pPr>
            <a:r>
              <a:rPr lang="ko-KR" altLang="en-US" dirty="0" smtClean="0"/>
              <a:t>교재 </a:t>
            </a:r>
            <a:r>
              <a:rPr lang="en-US" altLang="ko-KR" dirty="0" smtClean="0"/>
              <a:t>(</a:t>
            </a:r>
            <a:r>
              <a:rPr lang="ko-KR" altLang="en-US" dirty="0" smtClean="0"/>
              <a:t>강의에 포함</a:t>
            </a:r>
            <a:r>
              <a:rPr lang="en-US" altLang="ko-KR" dirty="0" smtClean="0"/>
              <a:t>)</a:t>
            </a:r>
          </a:p>
          <a:p>
            <a:pPr lvl="1">
              <a:buFont typeface="Wingdings" pitchFamily="2" charset="2"/>
              <a:buChar char="Ø"/>
            </a:pPr>
            <a:r>
              <a:rPr lang="en-US" dirty="0" smtClean="0"/>
              <a:t>.</a:t>
            </a:r>
          </a:p>
          <a:p>
            <a:endParaRPr lang="en-US" dirty="0"/>
          </a:p>
        </p:txBody>
      </p:sp>
      <p:sp>
        <p:nvSpPr>
          <p:cNvPr id="4" name="Footer Placeholder 3"/>
          <p:cNvSpPr>
            <a:spLocks noGrp="1"/>
          </p:cNvSpPr>
          <p:nvPr>
            <p:ph type="ftr" sz="quarter" idx="11"/>
          </p:nvPr>
        </p:nvSpPr>
        <p:spPr/>
        <p:txBody>
          <a:bodyPr/>
          <a:lstStyle/>
          <a:p>
            <a:r>
              <a:rPr lang="en-US" smtClean="0"/>
              <a:t>PowerPoint Class</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단풍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00" y="-457200"/>
            <a:ext cx="9715500" cy="7772400"/>
          </a:xfrm>
          <a:prstGeom prst="rect">
            <a:avLst/>
          </a:prstGeom>
          <a:noFill/>
          <a:ln>
            <a:noFill/>
          </a:ln>
        </p:spPr>
      </p:pic>
    </p:spTree>
    <p:extLst>
      <p:ext uri="{BB962C8B-B14F-4D97-AF65-F5344CB8AC3E}">
        <p14:creationId xmlns:p14="http://schemas.microsoft.com/office/powerpoint/2010/main" val="1754631111"/>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p:spPr>
        <p:txBody>
          <a:bodyPr rtlCol="0">
            <a:normAutofit/>
          </a:bodyPr>
          <a:lstStyle/>
          <a:p>
            <a:pPr fontAlgn="auto">
              <a:spcAft>
                <a:spcPts val="0"/>
              </a:spcAft>
              <a:defRPr/>
            </a:pPr>
            <a:r>
              <a:rPr lang="ko-KR" altLang="en-U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애니메이션을 사용한  </a:t>
            </a:r>
            <a:r>
              <a:rPr lang="ko-KR" alt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펭귄쇼</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1524000"/>
            <a:ext cx="6034617" cy="4525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Olchangii-Par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6400" y="6451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advClick="0" advTm="3000">
        <p:split orient="vert"/>
      </p:transition>
    </mc:Choice>
    <mc:Fallback xmlns="">
      <p:transition advClick="0" advTm="3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2000" accel="50000" decel="50000" autoRev="1" fill="remove" nodeType="withEffect">
                                  <p:stCondLst>
                                    <p:cond delay="0"/>
                                  </p:stCondLst>
                                  <p:childTnLst>
                                    <p:animMotion origin="layout" path="M 0 0 C 0.069 0 0.125 0.056 0.125 0.125 C 0.125 0.194 0.069 0.25 0 0.25 C -0.069 0.25 -0.125 0.194 -0.125 0.125 C -0.125 0.056 -0.069 0 0 0 Z" pathEditMode="relative" ptsTypes="">
                                      <p:cBhvr>
                                        <p:cTn id="6" dur="2000" fill="hold"/>
                                        <p:tgtEl>
                                          <p:spTgt spid="2"/>
                                        </p:tgtEl>
                                        <p:attrNameLst>
                                          <p:attrName>ppt_x</p:attrName>
                                          <p:attrName>ppt_y</p:attrName>
                                        </p:attrNameLst>
                                      </p:cBhvr>
                                    </p:animMotion>
                                  </p:childTnLst>
                                </p:cTn>
                              </p:par>
                              <p:par>
                                <p:cTn id="7" presetID="38" presetClass="path" presetSubtype="0" repeatCount="2000" accel="52000" decel="19000" autoRev="1" fill="hold" nodeType="withEffect">
                                  <p:stCondLst>
                                    <p:cond delay="0"/>
                                  </p:stCondLst>
                                  <p:childTnLst>
                                    <p:animMotion origin="layout" path="M -0.25 -3.33333E-6 L -0.22066 0.10348 L -0.19288 -3.33333E-6 L -0.1632 0.10348 L -0.13386 -3.33333E-6 L -0.10625 0.10348 L -0.07656 -3.33333E-6 L -0.04879 0.10348 L -0.0191 -3.33333E-6 L 0.01024 0.10348 L 0.03802 -3.33333E-6 L 0.06771 0.10348 L 0.09531 -3.33333E-6 L 0.12465 0.10348 L 0.15434 -3.33333E-6 L 0.18212 0.10348 L 0.2118 -3.33333E-6 " pathEditMode="fixed" rAng="0" ptsTypes="FFFFFFFFFFFFFFFFF">
                                      <p:cBhvr>
                                        <p:cTn id="8" dur="2500" fill="hold"/>
                                        <p:tgtEl>
                                          <p:spTgt spid="4"/>
                                        </p:tgtEl>
                                        <p:attrNameLst>
                                          <p:attrName>ppt_x</p:attrName>
                                          <p:attrName>ppt_y</p:attrName>
                                        </p:attrNameLst>
                                      </p:cBhvr>
                                      <p:rCtr x="23090" y="5162"/>
                                    </p:animMotion>
                                  </p:childTnLst>
                                </p:cTn>
                              </p:par>
                              <p:par>
                                <p:cTn id="9" presetID="1" presetClass="mediacall" presetSubtype="0" fill="hold" nodeType="with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1"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solidFill>
            <a:srgbClr val="FFFF00"/>
          </a:solidFill>
        </p:spPr>
        <p:txBody>
          <a:bodyPr/>
          <a:lstStyle/>
          <a:p>
            <a:r>
              <a:rPr lang="ko-KR" altLang="en-US" smtClean="0"/>
              <a:t>여러가지 템플릿의 사용</a:t>
            </a:r>
            <a:endParaRPr lang="en-US" altLang="en-US" smtClean="0"/>
          </a:p>
        </p:txBody>
      </p:sp>
      <p:sp>
        <p:nvSpPr>
          <p:cNvPr id="3" name="Content Placeholder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rtlCol="0">
            <a:normAutofit/>
          </a:bodyPr>
          <a:lstStyle/>
          <a:p>
            <a:pPr fontAlgn="auto">
              <a:spcAft>
                <a:spcPts val="0"/>
              </a:spcAft>
              <a:defRPr/>
            </a:pPr>
            <a:r>
              <a:rPr lang="en-US" dirty="0" smtClean="0"/>
              <a:t>Power Point Program </a:t>
            </a:r>
            <a:r>
              <a:rPr lang="ko-KR" altLang="en-US" dirty="0" smtClean="0"/>
              <a:t>에는 수십개의 기존 바탕 화면이 준비되어 있다</a:t>
            </a:r>
            <a:r>
              <a:rPr lang="en-US" altLang="ko-KR" dirty="0" smtClean="0"/>
              <a:t>.</a:t>
            </a:r>
          </a:p>
          <a:p>
            <a:pPr fontAlgn="auto">
              <a:spcAft>
                <a:spcPts val="0"/>
              </a:spcAft>
              <a:defRPr/>
            </a:pPr>
            <a:endParaRPr lang="en-US" altLang="ko-KR" dirty="0" smtClean="0"/>
          </a:p>
          <a:p>
            <a:pPr fontAlgn="auto">
              <a:spcAft>
                <a:spcPts val="0"/>
              </a:spcAft>
              <a:defRPr/>
            </a:pPr>
            <a:r>
              <a:rPr lang="en-US" dirty="0" smtClean="0"/>
              <a:t>File </a:t>
            </a:r>
            <a:r>
              <a:rPr lang="ko-KR" altLang="en-US" dirty="0" smtClean="0"/>
              <a:t>메뉴에서 </a:t>
            </a:r>
            <a:r>
              <a:rPr lang="en-US" altLang="ko-KR" dirty="0" smtClean="0"/>
              <a:t>New</a:t>
            </a:r>
            <a:r>
              <a:rPr lang="ko-KR" altLang="en-US" dirty="0" smtClean="0"/>
              <a:t>를 클릭하여 원하는 템플릿을 불러온다</a:t>
            </a:r>
            <a:r>
              <a:rPr lang="en-US" altLang="ko-KR" dirty="0" smtClean="0"/>
              <a:t>.</a:t>
            </a:r>
            <a:endParaRPr lang="en-US" dirty="0"/>
          </a:p>
        </p:txBody>
      </p:sp>
    </p:spTree>
  </p:cSld>
  <p:clrMapOvr>
    <a:masterClrMapping/>
  </p:clrMapOvr>
  <mc:AlternateContent xmlns:mc="http://schemas.openxmlformats.org/markup-compatibility/2006" xmlns:p14="http://schemas.microsoft.com/office/powerpoint/2010/main">
    <mc:Choice Requires="p14">
      <p:transition p14:dur="250" advClick="0" advTm="3000">
        <p:split orient="vert"/>
      </p:transition>
    </mc:Choice>
    <mc:Fallback xmlns="">
      <p:transition advClick="0" advTm="3000">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altLang="en-US" smtClean="0"/>
          </a:p>
        </p:txBody>
      </p:sp>
      <p:sp>
        <p:nvSpPr>
          <p:cNvPr id="55299" name="Content Placeholder 2"/>
          <p:cNvSpPr>
            <a:spLocks noGrp="1"/>
          </p:cNvSpPr>
          <p:nvPr>
            <p:ph idx="1"/>
          </p:nvPr>
        </p:nvSpPr>
        <p:spPr>
          <a:xfrm>
            <a:off x="457200" y="228600"/>
            <a:ext cx="8229600" cy="5897563"/>
          </a:xfrm>
          <a:solidFill>
            <a:srgbClr val="92D050"/>
          </a:solidFill>
        </p:spPr>
        <p:txBody>
          <a:bodyPr/>
          <a:lstStyle/>
          <a:p>
            <a:endParaRPr lang="en-US" altLang="en-US" smtClean="0"/>
          </a:p>
        </p:txBody>
      </p:sp>
      <p:pic>
        <p:nvPicPr>
          <p:cNvPr id="553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467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advClick="0" advTm="3000">
        <p:split orient="vert"/>
      </p:transition>
    </mc:Choice>
    <mc:Fallback xmlns="">
      <p:transition advClick="0" advTm="3000">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6049962"/>
          </a:xfrm>
        </p:spPr>
        <p:style>
          <a:lnRef idx="1">
            <a:schemeClr val="accent4"/>
          </a:lnRef>
          <a:fillRef idx="2">
            <a:schemeClr val="accent4"/>
          </a:fillRef>
          <a:effectRef idx="1">
            <a:schemeClr val="accent4"/>
          </a:effectRef>
          <a:fontRef idx="minor">
            <a:schemeClr val="dk1"/>
          </a:fontRef>
        </p:style>
        <p:txBody>
          <a:bodyPr rtlCol="0">
            <a:normAutofit/>
          </a:bodyPr>
          <a:lstStyle/>
          <a:p>
            <a:pPr fontAlgn="auto">
              <a:spcAft>
                <a:spcPts val="0"/>
              </a:spcAft>
              <a:defRPr/>
            </a:pPr>
            <a:endParaRPr lang="en-US" dirty="0"/>
          </a:p>
        </p:txBody>
      </p:sp>
      <p:pic>
        <p:nvPicPr>
          <p:cNvPr id="563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04800"/>
            <a:ext cx="47244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Content Placeholder 4"/>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819400" y="3429000"/>
            <a:ext cx="4800600" cy="2908300"/>
          </a:xfrm>
        </p:spPr>
      </p:pic>
    </p:spTree>
  </p:cSld>
  <p:clrMapOvr>
    <a:masterClrMapping/>
  </p:clrMapOvr>
  <mc:AlternateContent xmlns:mc="http://schemas.openxmlformats.org/markup-compatibility/2006" xmlns:p14="http://schemas.microsoft.com/office/powerpoint/2010/main">
    <mc:Choice Requires="p14">
      <p:transition p14:dur="250" advClick="0" advTm="3000">
        <p:split orient="vert"/>
      </p:transition>
    </mc:Choice>
    <mc:Fallback xmlns="">
      <p:transition advClick="0" advTm="3000">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altLang="en-US" smtClean="0"/>
          </a:p>
        </p:txBody>
      </p:sp>
      <p:pic>
        <p:nvPicPr>
          <p:cNvPr id="57347"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323850"/>
            <a:ext cx="3733800" cy="5835650"/>
          </a:xfrm>
        </p:spPr>
      </p:pic>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
            <a:ext cx="3581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advClick="0" advTm="3000">
        <p:split orient="vert"/>
      </p:transition>
    </mc:Choice>
    <mc:Fallback xmlns="">
      <p:transition advClick="0" advTm="3000">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6278562"/>
          </a:xfrm>
        </p:spPr>
        <p:style>
          <a:lnRef idx="1">
            <a:schemeClr val="dk1"/>
          </a:lnRef>
          <a:fillRef idx="2">
            <a:schemeClr val="dk1"/>
          </a:fillRef>
          <a:effectRef idx="1">
            <a:schemeClr val="dk1"/>
          </a:effectRef>
          <a:fontRef idx="minor">
            <a:schemeClr val="dk1"/>
          </a:fontRef>
        </p:style>
        <p:txBody>
          <a:bodyPr rtlCol="0">
            <a:normAutofit/>
          </a:bodyPr>
          <a:lstStyle/>
          <a:p>
            <a:pPr fontAlgn="auto">
              <a:spcAft>
                <a:spcPts val="0"/>
              </a:spcAft>
              <a:defRPr/>
            </a:pPr>
            <a:endParaRPr lang="en-US" dirty="0"/>
          </a:p>
        </p:txBody>
      </p:sp>
      <p:pic>
        <p:nvPicPr>
          <p:cNvPr id="58371"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533400"/>
            <a:ext cx="3962400" cy="5638800"/>
          </a:xfrm>
        </p:spPr>
      </p:pic>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33400"/>
            <a:ext cx="3479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advClick="0" advTm="3000">
        <p:split orient="vert"/>
      </p:transition>
    </mc:Choice>
    <mc:Fallback xmlns="">
      <p:transition advClick="0" advTm="3000">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Documents and Settings\Tresha\My Documents\My Pictures\Microsoft Clip Organizer\j0444144.jpg"/>
          <p:cNvPicPr>
            <a:picLocks noChangeAspect="1" noChangeArrowheads="1"/>
          </p:cNvPicPr>
          <p:nvPr/>
        </p:nvPicPr>
        <p:blipFill>
          <a:blip r:embed="rId3">
            <a:extLst>
              <a:ext uri="{28A0092B-C50C-407E-A947-70E740481C1C}">
                <a14:useLocalDpi xmlns:a14="http://schemas.microsoft.com/office/drawing/2010/main" val="0"/>
              </a:ext>
            </a:extLst>
          </a:blip>
          <a:srcRect l="18729"/>
          <a:stretch>
            <a:fillRect/>
          </a:stretch>
        </p:blipFill>
        <p:spPr bwMode="auto">
          <a:xfrm>
            <a:off x="5105400" y="249238"/>
            <a:ext cx="3292475" cy="620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724400" y="0"/>
            <a:ext cx="457200" cy="6858000"/>
          </a:xfrm>
          <a:prstGeom prst="rect">
            <a:avLst/>
          </a:prstGeom>
          <a:solidFill>
            <a:srgbClr val="6074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Papyrus" pitchFamily="66" charset="0"/>
            </a:endParaRPr>
          </a:p>
        </p:txBody>
      </p:sp>
      <p:sp>
        <p:nvSpPr>
          <p:cNvPr id="6" name="Rectangle 5"/>
          <p:cNvSpPr/>
          <p:nvPr/>
        </p:nvSpPr>
        <p:spPr>
          <a:xfrm>
            <a:off x="990600" y="152400"/>
            <a:ext cx="2514600" cy="518160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Papyrus" pitchFamily="66" charset="0"/>
            </a:endParaRPr>
          </a:p>
        </p:txBody>
      </p:sp>
      <p:sp>
        <p:nvSpPr>
          <p:cNvPr id="59397" name="TextBox 13"/>
          <p:cNvSpPr txBox="1">
            <a:spLocks noChangeArrowheads="1"/>
          </p:cNvSpPr>
          <p:nvPr/>
        </p:nvSpPr>
        <p:spPr bwMode="auto">
          <a:xfrm>
            <a:off x="5257800" y="6248400"/>
            <a:ext cx="2100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000" b="1">
                <a:solidFill>
                  <a:srgbClr val="254061"/>
                </a:solidFill>
                <a:latin typeface="Papyrus" pitchFamily="66" charset="0"/>
              </a:rPr>
              <a:t>Gardenview Spa</a:t>
            </a:r>
            <a:endParaRPr lang="en-US" altLang="en-US" sz="1600" b="1">
              <a:solidFill>
                <a:srgbClr val="254061"/>
              </a:solidFill>
              <a:latin typeface="Papyrus" pitchFamily="66" charset="0"/>
            </a:endParaRPr>
          </a:p>
        </p:txBody>
      </p:sp>
      <p:sp>
        <p:nvSpPr>
          <p:cNvPr id="59398" name="TextBox 16"/>
          <p:cNvSpPr txBox="1">
            <a:spLocks noChangeArrowheads="1"/>
          </p:cNvSpPr>
          <p:nvPr/>
        </p:nvSpPr>
        <p:spPr bwMode="auto">
          <a:xfrm>
            <a:off x="838200" y="5441950"/>
            <a:ext cx="28194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b="1">
                <a:solidFill>
                  <a:srgbClr val="254061"/>
                </a:solidFill>
                <a:latin typeface="Papyrus" pitchFamily="66" charset="0"/>
                <a:cs typeface="Microsoft Sans Serif" pitchFamily="34" charset="0"/>
              </a:rPr>
              <a:t>Business Name Here</a:t>
            </a:r>
          </a:p>
          <a:p>
            <a:pPr algn="ctr"/>
            <a:r>
              <a:rPr lang="en-US" altLang="en-US" sz="1200">
                <a:solidFill>
                  <a:srgbClr val="254061"/>
                </a:solidFill>
                <a:latin typeface="Papyrus" pitchFamily="66" charset="0"/>
                <a:cs typeface="Microsoft Sans Serif" pitchFamily="34" charset="0"/>
              </a:rPr>
              <a:t>Business Address Here</a:t>
            </a:r>
          </a:p>
          <a:p>
            <a:pPr algn="ctr"/>
            <a:r>
              <a:rPr lang="en-US" altLang="en-US" sz="1200">
                <a:solidFill>
                  <a:srgbClr val="254061"/>
                </a:solidFill>
                <a:latin typeface="Papyrus" pitchFamily="66" charset="0"/>
                <a:cs typeface="Microsoft Sans Serif" pitchFamily="34" charset="0"/>
              </a:rPr>
              <a:t>Business Phone / Cell Phone Here</a:t>
            </a:r>
          </a:p>
          <a:p>
            <a:pPr algn="ctr"/>
            <a:r>
              <a:rPr lang="en-US" altLang="en-US" sz="1200">
                <a:solidFill>
                  <a:srgbClr val="254061"/>
                </a:solidFill>
                <a:latin typeface="Papyrus" pitchFamily="66" charset="0"/>
                <a:cs typeface="Microsoft Sans Serif" pitchFamily="34" charset="0"/>
              </a:rPr>
              <a:t>Website Here </a:t>
            </a:r>
          </a:p>
          <a:p>
            <a:pPr algn="ctr"/>
            <a:r>
              <a:rPr lang="en-US" altLang="en-US" sz="1200">
                <a:solidFill>
                  <a:srgbClr val="254061"/>
                </a:solidFill>
                <a:latin typeface="Papyrus" pitchFamily="66" charset="0"/>
                <a:cs typeface="Microsoft Sans Serif" pitchFamily="34" charset="0"/>
              </a:rPr>
              <a:t>Email Address</a:t>
            </a:r>
          </a:p>
          <a:p>
            <a:pPr algn="ctr"/>
            <a:r>
              <a:rPr lang="en-US" altLang="en-US" sz="1200">
                <a:solidFill>
                  <a:srgbClr val="254061"/>
                </a:solidFill>
                <a:latin typeface="Papyrus" pitchFamily="66" charset="0"/>
                <a:cs typeface="Microsoft Sans Serif" pitchFamily="34" charset="0"/>
              </a:rPr>
              <a:t>Facebook URL</a:t>
            </a:r>
            <a:br>
              <a:rPr lang="en-US" altLang="en-US" sz="1200">
                <a:solidFill>
                  <a:srgbClr val="254061"/>
                </a:solidFill>
                <a:latin typeface="Papyrus" pitchFamily="66" charset="0"/>
                <a:cs typeface="Microsoft Sans Serif" pitchFamily="34" charset="0"/>
              </a:rPr>
            </a:br>
            <a:r>
              <a:rPr lang="en-US" altLang="en-US" sz="1200">
                <a:solidFill>
                  <a:srgbClr val="254061"/>
                </a:solidFill>
                <a:latin typeface="Papyrus" pitchFamily="66" charset="0"/>
                <a:cs typeface="Microsoft Sans Serif" pitchFamily="34" charset="0"/>
              </a:rPr>
              <a:t>Twitter URL</a:t>
            </a:r>
          </a:p>
        </p:txBody>
      </p:sp>
      <p:sp>
        <p:nvSpPr>
          <p:cNvPr id="59399" name="TextBox 17"/>
          <p:cNvSpPr txBox="1">
            <a:spLocks noChangeArrowheads="1"/>
          </p:cNvSpPr>
          <p:nvPr/>
        </p:nvSpPr>
        <p:spPr bwMode="auto">
          <a:xfrm>
            <a:off x="1066800" y="609600"/>
            <a:ext cx="24034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1400">
                <a:solidFill>
                  <a:srgbClr val="254061"/>
                </a:solidFill>
                <a:latin typeface="Papyrus" pitchFamily="66" charset="0"/>
                <a:cs typeface="Microsoft Sans Serif" pitchFamily="34" charset="0"/>
              </a:rPr>
              <a:t>Two, Four &amp; Seven Day </a:t>
            </a:r>
            <a:br>
              <a:rPr lang="en-US" altLang="en-US" sz="1400">
                <a:solidFill>
                  <a:srgbClr val="254061"/>
                </a:solidFill>
                <a:latin typeface="Papyrus" pitchFamily="66" charset="0"/>
                <a:cs typeface="Microsoft Sans Serif" pitchFamily="34" charset="0"/>
              </a:rPr>
            </a:br>
            <a:r>
              <a:rPr lang="en-US" altLang="en-US" sz="1400">
                <a:solidFill>
                  <a:srgbClr val="254061"/>
                </a:solidFill>
                <a:latin typeface="Papyrus" pitchFamily="66" charset="0"/>
                <a:cs typeface="Microsoft Sans Serif" pitchFamily="34" charset="0"/>
              </a:rPr>
              <a:t>Rejuvenation Packages</a:t>
            </a:r>
          </a:p>
          <a:p>
            <a:pPr algn="ctr"/>
            <a:endParaRPr lang="en-US" altLang="en-US" sz="1400">
              <a:solidFill>
                <a:srgbClr val="254061"/>
              </a:solidFill>
              <a:latin typeface="Papyrus" pitchFamily="66" charset="0"/>
              <a:cs typeface="Microsoft Sans Serif" pitchFamily="34" charset="0"/>
            </a:endParaRPr>
          </a:p>
          <a:p>
            <a:pPr algn="ctr"/>
            <a:r>
              <a:rPr lang="en-US" altLang="en-US" sz="1400">
                <a:solidFill>
                  <a:srgbClr val="254061"/>
                </a:solidFill>
                <a:latin typeface="Papyrus" pitchFamily="66" charset="0"/>
                <a:cs typeface="Microsoft Sans Serif" pitchFamily="34" charset="0"/>
              </a:rPr>
              <a:t>Gourmet Meals</a:t>
            </a:r>
          </a:p>
          <a:p>
            <a:pPr algn="ctr"/>
            <a:endParaRPr lang="en-US" altLang="en-US" sz="1400">
              <a:solidFill>
                <a:srgbClr val="254061"/>
              </a:solidFill>
              <a:latin typeface="Papyrus" pitchFamily="66" charset="0"/>
              <a:cs typeface="Microsoft Sans Serif" pitchFamily="34" charset="0"/>
            </a:endParaRPr>
          </a:p>
          <a:p>
            <a:pPr algn="ctr"/>
            <a:r>
              <a:rPr lang="en-US" altLang="en-US" sz="1400">
                <a:solidFill>
                  <a:srgbClr val="254061"/>
                </a:solidFill>
                <a:latin typeface="Papyrus" pitchFamily="66" charset="0"/>
                <a:cs typeface="Microsoft Sans Serif" pitchFamily="34" charset="0"/>
              </a:rPr>
              <a:t>Private Beach Massage</a:t>
            </a:r>
          </a:p>
          <a:p>
            <a:pPr algn="ctr"/>
            <a:endParaRPr lang="en-US" altLang="en-US" sz="1400">
              <a:solidFill>
                <a:srgbClr val="254061"/>
              </a:solidFill>
              <a:latin typeface="Papyrus" pitchFamily="66" charset="0"/>
              <a:cs typeface="Microsoft Sans Serif" pitchFamily="34" charset="0"/>
            </a:endParaRPr>
          </a:p>
          <a:p>
            <a:pPr algn="ctr"/>
            <a:r>
              <a:rPr lang="en-US" altLang="en-US" sz="1400">
                <a:solidFill>
                  <a:srgbClr val="254061"/>
                </a:solidFill>
                <a:latin typeface="Papyrus" pitchFamily="66" charset="0"/>
                <a:cs typeface="Microsoft Sans Serif" pitchFamily="34" charset="0"/>
              </a:rPr>
              <a:t>Beach Yoga &amp;</a:t>
            </a:r>
            <a:br>
              <a:rPr lang="en-US" altLang="en-US" sz="1400">
                <a:solidFill>
                  <a:srgbClr val="254061"/>
                </a:solidFill>
                <a:latin typeface="Papyrus" pitchFamily="66" charset="0"/>
                <a:cs typeface="Microsoft Sans Serif" pitchFamily="34" charset="0"/>
              </a:rPr>
            </a:br>
            <a:r>
              <a:rPr lang="en-US" altLang="en-US" sz="1400">
                <a:solidFill>
                  <a:srgbClr val="254061"/>
                </a:solidFill>
                <a:latin typeface="Papyrus" pitchFamily="66" charset="0"/>
                <a:cs typeface="Microsoft Sans Serif" pitchFamily="34" charset="0"/>
              </a:rPr>
              <a:t>Exercise with</a:t>
            </a:r>
          </a:p>
          <a:p>
            <a:pPr algn="ctr"/>
            <a:r>
              <a:rPr lang="en-US" altLang="en-US" sz="1400">
                <a:solidFill>
                  <a:srgbClr val="254061"/>
                </a:solidFill>
                <a:latin typeface="Papyrus" pitchFamily="66" charset="0"/>
                <a:cs typeface="Microsoft Sans Serif" pitchFamily="34" charset="0"/>
              </a:rPr>
              <a:t>Certified Instructors</a:t>
            </a:r>
          </a:p>
          <a:p>
            <a:pPr algn="ctr"/>
            <a:endParaRPr lang="en-US" altLang="en-US" sz="1400">
              <a:solidFill>
                <a:srgbClr val="254061"/>
              </a:solidFill>
              <a:latin typeface="Papyrus" pitchFamily="66" charset="0"/>
              <a:cs typeface="Microsoft Sans Serif" pitchFamily="34" charset="0"/>
            </a:endParaRPr>
          </a:p>
          <a:p>
            <a:pPr algn="ctr"/>
            <a:r>
              <a:rPr lang="en-US" altLang="en-US" sz="1400">
                <a:solidFill>
                  <a:srgbClr val="254061"/>
                </a:solidFill>
                <a:latin typeface="Papyrus" pitchFamily="66" charset="0"/>
                <a:cs typeface="Microsoft Sans Serif" pitchFamily="34" charset="0"/>
              </a:rPr>
              <a:t>Nutritional Evaluations</a:t>
            </a:r>
          </a:p>
          <a:p>
            <a:pPr algn="ctr"/>
            <a:endParaRPr lang="en-US" altLang="en-US" sz="1400">
              <a:solidFill>
                <a:srgbClr val="254061"/>
              </a:solidFill>
              <a:latin typeface="Papyrus" pitchFamily="66" charset="0"/>
              <a:cs typeface="Microsoft Sans Serif" pitchFamily="34" charset="0"/>
            </a:endParaRPr>
          </a:p>
          <a:p>
            <a:pPr algn="ctr"/>
            <a:r>
              <a:rPr lang="en-US" altLang="en-US" sz="1400">
                <a:solidFill>
                  <a:srgbClr val="254061"/>
                </a:solidFill>
                <a:latin typeface="Papyrus" pitchFamily="66" charset="0"/>
                <a:cs typeface="Microsoft Sans Serif" pitchFamily="34" charset="0"/>
              </a:rPr>
              <a:t>In-Room Facials, </a:t>
            </a:r>
            <a:br>
              <a:rPr lang="en-US" altLang="en-US" sz="1400">
                <a:solidFill>
                  <a:srgbClr val="254061"/>
                </a:solidFill>
                <a:latin typeface="Papyrus" pitchFamily="66" charset="0"/>
                <a:cs typeface="Microsoft Sans Serif" pitchFamily="34" charset="0"/>
              </a:rPr>
            </a:br>
            <a:r>
              <a:rPr lang="en-US" altLang="en-US" sz="1400">
                <a:solidFill>
                  <a:srgbClr val="254061"/>
                </a:solidFill>
                <a:latin typeface="Papyrus" pitchFamily="66" charset="0"/>
                <a:cs typeface="Microsoft Sans Serif" pitchFamily="34" charset="0"/>
              </a:rPr>
              <a:t>Massages &amp; Treatments</a:t>
            </a:r>
          </a:p>
          <a:p>
            <a:pPr algn="ctr"/>
            <a:endParaRPr lang="en-US" altLang="en-US" sz="1400">
              <a:solidFill>
                <a:srgbClr val="254061"/>
              </a:solidFill>
              <a:latin typeface="Papyrus" pitchFamily="66" charset="0"/>
              <a:cs typeface="Microsoft Sans Serif" pitchFamily="34" charset="0"/>
            </a:endParaRPr>
          </a:p>
          <a:p>
            <a:pPr algn="ctr"/>
            <a:r>
              <a:rPr lang="en-US" altLang="en-US" sz="1400">
                <a:solidFill>
                  <a:srgbClr val="254061"/>
                </a:solidFill>
                <a:latin typeface="Papyrus" pitchFamily="66" charset="0"/>
                <a:cs typeface="Microsoft Sans Serif" pitchFamily="34" charset="0"/>
              </a:rPr>
              <a:t>Salon Hair Care</a:t>
            </a:r>
          </a:p>
          <a:p>
            <a:pPr algn="ctr"/>
            <a:endParaRPr lang="en-US" altLang="en-US" sz="1400">
              <a:solidFill>
                <a:srgbClr val="254061"/>
              </a:solidFill>
              <a:latin typeface="Papyrus" pitchFamily="66" charset="0"/>
              <a:cs typeface="Microsoft Sans Serif" pitchFamily="34" charset="0"/>
            </a:endParaRPr>
          </a:p>
          <a:p>
            <a:pPr algn="ctr"/>
            <a:r>
              <a:rPr lang="en-US" altLang="en-US" sz="1400">
                <a:solidFill>
                  <a:srgbClr val="254061"/>
                </a:solidFill>
                <a:latin typeface="Papyrus" pitchFamily="66" charset="0"/>
                <a:cs typeface="Microsoft Sans Serif" pitchFamily="34" charset="0"/>
              </a:rPr>
              <a:t>Private Counseling</a:t>
            </a:r>
            <a:br>
              <a:rPr lang="en-US" altLang="en-US" sz="1400">
                <a:solidFill>
                  <a:srgbClr val="254061"/>
                </a:solidFill>
                <a:latin typeface="Papyrus" pitchFamily="66" charset="0"/>
                <a:cs typeface="Microsoft Sans Serif" pitchFamily="34" charset="0"/>
              </a:rPr>
            </a:br>
            <a:r>
              <a:rPr lang="en-US" altLang="en-US" sz="1400">
                <a:solidFill>
                  <a:srgbClr val="254061"/>
                </a:solidFill>
                <a:latin typeface="Papyrus" pitchFamily="66" charset="0"/>
                <a:cs typeface="Microsoft Sans Serif" pitchFamily="34" charset="0"/>
              </a:rPr>
              <a:t>&amp; Therapy </a:t>
            </a:r>
          </a:p>
        </p:txBody>
      </p:sp>
      <p:sp>
        <p:nvSpPr>
          <p:cNvPr id="19" name="Rectangle 18"/>
          <p:cNvSpPr/>
          <p:nvPr/>
        </p:nvSpPr>
        <p:spPr>
          <a:xfrm>
            <a:off x="8763000" y="0"/>
            <a:ext cx="381000" cy="6858000"/>
          </a:xfrm>
          <a:prstGeom prst="rect">
            <a:avLst/>
          </a:prstGeom>
          <a:solidFill>
            <a:srgbClr val="B1BCCA"/>
          </a:solidFill>
          <a:ln>
            <a:solidFill>
              <a:srgbClr val="B1BC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Papyrus" pitchFamily="66" charset="0"/>
            </a:endParaRPr>
          </a:p>
        </p:txBody>
      </p:sp>
      <p:sp>
        <p:nvSpPr>
          <p:cNvPr id="59401" name="TextBox 15"/>
          <p:cNvSpPr txBox="1">
            <a:spLocks noChangeArrowheads="1"/>
          </p:cNvSpPr>
          <p:nvPr/>
        </p:nvSpPr>
        <p:spPr bwMode="auto">
          <a:xfrm>
            <a:off x="5334000" y="304800"/>
            <a:ext cx="1247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4000">
                <a:solidFill>
                  <a:srgbClr val="FFFFFF"/>
                </a:solidFill>
                <a:latin typeface="Papyrus" pitchFamily="66" charset="0"/>
              </a:rPr>
              <a:t>You</a:t>
            </a:r>
            <a:r>
              <a:rPr lang="en-US" altLang="en-US" sz="3200">
                <a:solidFill>
                  <a:srgbClr val="FFFFFF"/>
                </a:solidFill>
                <a:latin typeface="Papyrus" pitchFamily="66" charset="0"/>
              </a:rPr>
              <a:t>.</a:t>
            </a:r>
          </a:p>
        </p:txBody>
      </p:sp>
      <p:sp>
        <p:nvSpPr>
          <p:cNvPr id="20" name="Rectangle 19"/>
          <p:cNvSpPr/>
          <p:nvPr/>
        </p:nvSpPr>
        <p:spPr>
          <a:xfrm>
            <a:off x="8915400" y="0"/>
            <a:ext cx="228600" cy="6858000"/>
          </a:xfrm>
          <a:prstGeom prst="rect">
            <a:avLst/>
          </a:prstGeom>
          <a:solidFill>
            <a:srgbClr val="6074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Papyrus" pitchFamily="66" charset="0"/>
            </a:endParaRPr>
          </a:p>
        </p:txBody>
      </p:sp>
      <p:sp>
        <p:nvSpPr>
          <p:cNvPr id="21" name="Rectangle 20"/>
          <p:cNvSpPr/>
          <p:nvPr/>
        </p:nvSpPr>
        <p:spPr>
          <a:xfrm>
            <a:off x="381000" y="0"/>
            <a:ext cx="228600" cy="6858000"/>
          </a:xfrm>
          <a:prstGeom prst="rect">
            <a:avLst/>
          </a:prstGeom>
          <a:solidFill>
            <a:srgbClr val="60748E"/>
          </a:solidFill>
          <a:ln>
            <a:solidFill>
              <a:srgbClr val="6074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Papyrus" pitchFamily="66" charset="0"/>
            </a:endParaRPr>
          </a:p>
        </p:txBody>
      </p:sp>
      <p:sp>
        <p:nvSpPr>
          <p:cNvPr id="22" name="Rectangle 21"/>
          <p:cNvSpPr/>
          <p:nvPr/>
        </p:nvSpPr>
        <p:spPr>
          <a:xfrm>
            <a:off x="3810000" y="0"/>
            <a:ext cx="304800" cy="6858000"/>
          </a:xfrm>
          <a:prstGeom prst="rect">
            <a:avLst/>
          </a:prstGeom>
          <a:solidFill>
            <a:srgbClr val="6074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solidFill>
                <a:prstClr val="white"/>
              </a:solidFill>
              <a:latin typeface="Papyrus" pitchFamily="66" charset="0"/>
            </a:endParaRPr>
          </a:p>
        </p:txBody>
      </p:sp>
      <p:sp>
        <p:nvSpPr>
          <p:cNvPr id="59405" name="Rectangle 22"/>
          <p:cNvSpPr>
            <a:spLocks noChangeArrowheads="1"/>
          </p:cNvSpPr>
          <p:nvPr/>
        </p:nvSpPr>
        <p:spPr bwMode="auto">
          <a:xfrm>
            <a:off x="5562600" y="762000"/>
            <a:ext cx="1665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000">
                <a:solidFill>
                  <a:srgbClr val="FFFFFF"/>
                </a:solidFill>
                <a:latin typeface="Papyrus" pitchFamily="66" charset="0"/>
              </a:rPr>
              <a:t>Only Better.</a:t>
            </a:r>
          </a:p>
        </p:txBody>
      </p:sp>
      <p:sp>
        <p:nvSpPr>
          <p:cNvPr id="59406" name="Rectangle 14"/>
          <p:cNvSpPr>
            <a:spLocks noChangeArrowheads="1"/>
          </p:cNvSpPr>
          <p:nvPr/>
        </p:nvSpPr>
        <p:spPr bwMode="auto">
          <a:xfrm>
            <a:off x="6934200" y="6457950"/>
            <a:ext cx="111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000" b="1">
                <a:solidFill>
                  <a:srgbClr val="254061"/>
                </a:solidFill>
                <a:latin typeface="Papyrus" pitchFamily="66" charset="0"/>
              </a:rPr>
              <a:t>&amp; Salon</a:t>
            </a:r>
            <a:endParaRPr lang="en-US" altLang="en-US" sz="1600" b="1">
              <a:solidFill>
                <a:srgbClr val="254061"/>
              </a:solidFill>
              <a:latin typeface="Papyrus" pitchFamily="66" charset="0"/>
            </a:endParaRPr>
          </a:p>
        </p:txBody>
      </p:sp>
    </p:spTree>
  </p:cSld>
  <p:clrMapOvr>
    <a:masterClrMapping/>
  </p:clrMapOvr>
  <mc:AlternateContent xmlns:mc="http://schemas.openxmlformats.org/markup-compatibility/2006" xmlns:p14="http://schemas.microsoft.com/office/powerpoint/2010/main">
    <mc:Choice Requires="p14">
      <p:transition p14:dur="250" advClick="0" advTm="3000">
        <p:split orient="vert"/>
      </p:transition>
    </mc:Choice>
    <mc:Fallback xmlns="">
      <p:transition advClick="0" advTm="3000">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normAutofit fontScale="90000"/>
          </a:bodyPr>
          <a:lstStyle/>
          <a:p>
            <a:r>
              <a:rPr lang="en-US" altLang="en-US" dirty="0" smtClean="0"/>
              <a:t>Text</a:t>
            </a:r>
            <a:r>
              <a:rPr lang="ko-KR" altLang="en-US" dirty="0" smtClean="0"/>
              <a:t>는 문장별</a:t>
            </a:r>
            <a:r>
              <a:rPr lang="en-US" altLang="ko-KR" dirty="0" smtClean="0"/>
              <a:t>, </a:t>
            </a:r>
            <a:r>
              <a:rPr lang="ko-KR" altLang="en-US" dirty="0" smtClean="0"/>
              <a:t>단어별</a:t>
            </a:r>
            <a:r>
              <a:rPr lang="en-US" altLang="ko-KR" dirty="0" smtClean="0"/>
              <a:t>, </a:t>
            </a:r>
            <a:r>
              <a:rPr lang="ko-KR" altLang="en-US" dirty="0" smtClean="0"/>
              <a:t>글</a:t>
            </a:r>
            <a:r>
              <a:rPr lang="ko-KR" altLang="en-US" dirty="0" smtClean="0"/>
              <a:t>자별로 </a:t>
            </a:r>
            <a:r>
              <a:rPr lang="en-US" altLang="ko-KR" dirty="0" smtClean="0"/>
              <a:t>Animation</a:t>
            </a:r>
            <a:r>
              <a:rPr lang="ko-KR" altLang="en-US" dirty="0" smtClean="0"/>
              <a:t>이 가능하다</a:t>
            </a:r>
            <a:r>
              <a:rPr lang="en-US" altLang="ko-KR" dirty="0" smtClean="0"/>
              <a:t>.</a:t>
            </a:r>
            <a:r>
              <a:rPr lang="ko-KR" altLang="en-US" dirty="0" smtClean="0"/>
              <a:t> </a:t>
            </a:r>
            <a:endParaRPr lang="en-US" altLang="en-US" dirty="0" smtClean="0"/>
          </a:p>
        </p:txBody>
      </p:sp>
      <p:sp>
        <p:nvSpPr>
          <p:cNvPr id="3" name="Content Placeholder 2"/>
          <p:cNvSpPr>
            <a:spLocks noGrp="1"/>
          </p:cNvSpPr>
          <p:nvPr>
            <p:ph idx="1"/>
          </p:nvPr>
        </p:nvSpPr>
        <p:spPr/>
        <p:txBody>
          <a:bodyPr rtlCol="0">
            <a:normAutofit lnSpcReduction="10000"/>
          </a:bodyPr>
          <a:lstStyle/>
          <a:p>
            <a:pPr algn="ctr" fontAlgn="auto">
              <a:spcAft>
                <a:spcPts val="0"/>
              </a:spcAft>
              <a:defRPr/>
            </a:pPr>
            <a:endParaRPr lang="en-US" altLang="ko-KR" dirty="0" smtClean="0"/>
          </a:p>
          <a:p>
            <a:pPr marL="0" indent="0" algn="ctr" fontAlgn="auto">
              <a:spcAft>
                <a:spcPts val="0"/>
              </a:spcAft>
              <a:buFont typeface="Arial" pitchFamily="34" charset="0"/>
              <a:buNone/>
              <a:defRPr/>
            </a:pPr>
            <a:r>
              <a:rPr lang="en-US" sz="6000" b="1" dirty="0" smtClean="0">
                <a:solidFill>
                  <a:srgbClr val="FF0000"/>
                </a:solidFill>
              </a:rPr>
              <a:t>The End</a:t>
            </a:r>
          </a:p>
          <a:p>
            <a:pPr marL="0" indent="0" algn="ctr" fontAlgn="auto">
              <a:spcAft>
                <a:spcPts val="0"/>
              </a:spcAft>
              <a:buFont typeface="Arial" pitchFamily="34" charset="0"/>
              <a:buNone/>
              <a:defRPr/>
            </a:pPr>
            <a:endParaRPr lang="en-US" sz="6000" b="1" dirty="0">
              <a:solidFill>
                <a:srgbClr val="FF0000"/>
              </a:solidFill>
            </a:endParaRPr>
          </a:p>
          <a:p>
            <a:pPr marL="0" indent="0" algn="ctr" fontAlgn="auto">
              <a:spcAft>
                <a:spcPts val="0"/>
              </a:spcAft>
              <a:buFont typeface="Arial" pitchFamily="34" charset="0"/>
              <a:buNone/>
              <a:defRPr/>
            </a:pPr>
            <a:r>
              <a:rPr lang="en-US" sz="6000" b="1" dirty="0" smtClean="0">
                <a:solidFill>
                  <a:srgbClr val="FF0000"/>
                </a:solidFill>
              </a:rPr>
              <a:t>Press key “Esc” to close</a:t>
            </a:r>
            <a:endParaRPr lang="en-US" sz="60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1000">
        <p:split orient="vert"/>
      </p:transition>
    </mc:Choice>
    <mc:Fallback xmlns="">
      <p:transition advClick="0" advTm="1000">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xit" presetSubtype="0" accel="50000" fill="hold" grpId="0" nodeType="withEffect">
                                  <p:stCondLst>
                                    <p:cond delay="0"/>
                                  </p:stCondLst>
                                  <p:iterate type="lt">
                                    <p:tmPct val="50000"/>
                                  </p:iterate>
                                  <p:childTnLst>
                                    <p:anim calcmode="lin" valueType="num">
                                      <p:cBhvr>
                                        <p:cTn id="6" dur="500">
                                          <p:stCondLst>
                                            <p:cond delay="0"/>
                                          </p:stCondLst>
                                        </p:cTn>
                                        <p:tgtEl>
                                          <p:spTgt spid="3">
                                            <p:txEl>
                                              <p:pRg st="1" end="1"/>
                                            </p:txEl>
                                          </p:spTgt>
                                        </p:tgtEl>
                                        <p:attrNameLst>
                                          <p:attrName>style.rotation</p:attrName>
                                        </p:attrNameLst>
                                      </p:cBhvr>
                                      <p:tavLst>
                                        <p:tav tm="0">
                                          <p:val>
                                            <p:fltVal val="0"/>
                                          </p:val>
                                        </p:tav>
                                        <p:tav tm="100000">
                                          <p:val>
                                            <p:fltVal val="45"/>
                                          </p:val>
                                        </p:tav>
                                      </p:tavLst>
                                    </p:anim>
                                    <p:anim calcmode="lin" valueType="num">
                                      <p:cBhvr>
                                        <p:cTn id="7" dur="500">
                                          <p:stCondLst>
                                            <p:cond delay="0"/>
                                          </p:stCondLst>
                                        </p:cTn>
                                        <p:tgtEl>
                                          <p:spTgt spid="3">
                                            <p:txEl>
                                              <p:pRg st="1" end="1"/>
                                            </p:txEl>
                                          </p:spTgt>
                                        </p:tgtEl>
                                        <p:attrNameLst>
                                          <p:attrName>ppt_y</p:attrName>
                                        </p:attrNameLst>
                                      </p:cBhvr>
                                      <p:tavLst>
                                        <p:tav tm="0">
                                          <p:val>
                                            <p:strVal val="ppt_y"/>
                                          </p:val>
                                        </p:tav>
                                        <p:tav tm="100000">
                                          <p:val>
                                            <p:strVal val="ppt_y+1"/>
                                          </p:val>
                                        </p:tav>
                                      </p:tavLst>
                                    </p:anim>
                                    <p:set>
                                      <p:cBhvr>
                                        <p:cTn id="8" dur="1" fill="hold">
                                          <p:stCondLst>
                                            <p:cond delay="499"/>
                                          </p:stCondLst>
                                        </p:cTn>
                                        <p:tgtEl>
                                          <p:spTgt spid="3">
                                            <p:txEl>
                                              <p:pRg st="1" end="1"/>
                                            </p:txEl>
                                          </p:spTgt>
                                        </p:tgtEl>
                                        <p:attrNameLst>
                                          <p:attrName>style.visibility</p:attrName>
                                        </p:attrNameLst>
                                      </p:cBhvr>
                                      <p:to>
                                        <p:strVal val="hidden"/>
                                      </p:to>
                                    </p:set>
                                  </p:childTnLst>
                                </p:cTn>
                              </p:par>
                              <p:par>
                                <p:cTn id="9" presetID="38" presetClass="exit" presetSubtype="0" accel="50000" fill="hold" grpId="0" nodeType="withEffect">
                                  <p:stCondLst>
                                    <p:cond delay="0"/>
                                  </p:stCondLst>
                                  <p:iterate type="lt">
                                    <p:tmPct val="50000"/>
                                  </p:iterate>
                                  <p:childTnLst>
                                    <p:anim calcmode="lin" valueType="num">
                                      <p:cBhvr>
                                        <p:cTn id="10" dur="500">
                                          <p:stCondLst>
                                            <p:cond delay="0"/>
                                          </p:stCondLst>
                                        </p:cTn>
                                        <p:tgtEl>
                                          <p:spTgt spid="3">
                                            <p:txEl>
                                              <p:pRg st="3" end="3"/>
                                            </p:txEl>
                                          </p:spTgt>
                                        </p:tgtEl>
                                        <p:attrNameLst>
                                          <p:attrName>style.rotation</p:attrName>
                                        </p:attrNameLst>
                                      </p:cBhvr>
                                      <p:tavLst>
                                        <p:tav tm="0">
                                          <p:val>
                                            <p:fltVal val="0"/>
                                          </p:val>
                                        </p:tav>
                                        <p:tav tm="100000">
                                          <p:val>
                                            <p:fltVal val="45"/>
                                          </p:val>
                                        </p:tav>
                                      </p:tavLst>
                                    </p:anim>
                                    <p:anim calcmode="lin" valueType="num">
                                      <p:cBhvr>
                                        <p:cTn id="11" dur="500">
                                          <p:stCondLst>
                                            <p:cond delay="0"/>
                                          </p:stCondLst>
                                        </p:cTn>
                                        <p:tgtEl>
                                          <p:spTgt spid="3">
                                            <p:txEl>
                                              <p:pRg st="3" end="3"/>
                                            </p:txEl>
                                          </p:spTgt>
                                        </p:tgtEl>
                                        <p:attrNameLst>
                                          <p:attrName>ppt_y</p:attrName>
                                        </p:attrNameLst>
                                      </p:cBhvr>
                                      <p:tavLst>
                                        <p:tav tm="0">
                                          <p:val>
                                            <p:strVal val="ppt_y"/>
                                          </p:val>
                                        </p:tav>
                                        <p:tav tm="100000">
                                          <p:val>
                                            <p:strVal val="ppt_y+1"/>
                                          </p:val>
                                        </p:tav>
                                      </p:tavLst>
                                    </p:anim>
                                    <p:set>
                                      <p:cBhvr>
                                        <p:cTn id="1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lgn="ctr"/>
            <a:r>
              <a:rPr lang="en-US" dirty="0" smtClean="0"/>
              <a:t>SmartArt </a:t>
            </a:r>
            <a:r>
              <a:rPr lang="ko-KR" altLang="en-US" dirty="0" smtClean="0"/>
              <a:t>사용</a:t>
            </a:r>
            <a:endParaRPr lang="en-US" dirty="0"/>
          </a:p>
        </p:txBody>
      </p:sp>
      <p:sp>
        <p:nvSpPr>
          <p:cNvPr id="5" name="Footer Placeholder 4"/>
          <p:cNvSpPr>
            <a:spLocks noGrp="1"/>
          </p:cNvSpPr>
          <p:nvPr>
            <p:ph type="ftr" sz="quarter" idx="11"/>
          </p:nvPr>
        </p:nvSpPr>
        <p:spPr/>
        <p:txBody>
          <a:bodyPr/>
          <a:lstStyle/>
          <a:p>
            <a:r>
              <a:rPr lang="en-US" smtClean="0"/>
              <a:t>PowerPoint Class</a:t>
            </a:r>
            <a:endParaRPr lang="en-US"/>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077200" cy="452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9130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dirty="0" smtClean="0"/>
              <a:t>Introduction/Course Description</a:t>
            </a:r>
            <a:endParaRPr lang="en-US" dirty="0"/>
          </a:p>
        </p:txBody>
      </p:sp>
      <p:sp>
        <p:nvSpPr>
          <p:cNvPr id="4" name="Footer Placeholder 3"/>
          <p:cNvSpPr>
            <a:spLocks noGrp="1"/>
          </p:cNvSpPr>
          <p:nvPr>
            <p:ph type="ftr" sz="quarter" idx="11"/>
          </p:nvPr>
        </p:nvSpPr>
        <p:spPr/>
        <p:txBody>
          <a:bodyPr/>
          <a:lstStyle/>
          <a:p>
            <a:r>
              <a:rPr lang="en-US" smtClean="0"/>
              <a:t>PowerPoint Class</a:t>
            </a:r>
            <a:endParaRPr lang="en-US"/>
          </a:p>
        </p:txBody>
      </p:sp>
      <p:sp>
        <p:nvSpPr>
          <p:cNvPr id="3" name="Rectangle 2"/>
          <p:cNvSpPr>
            <a:spLocks noGrp="1"/>
          </p:cNvSpPr>
          <p:nvPr>
            <p:ph sz="quarter" idx="1"/>
          </p:nvPr>
        </p:nvSpPr>
        <p:spPr>
          <a:xfrm>
            <a:off x="2057400" y="1752600"/>
            <a:ext cx="6705600" cy="4419600"/>
          </a:xfrm>
        </p:spPr>
        <p:txBody>
          <a:bodyPr>
            <a:normAutofit fontScale="92500" lnSpcReduction="10000"/>
          </a:bodyPr>
          <a:lstStyle/>
          <a:p>
            <a:r>
              <a:rPr lang="ko-KR" altLang="en-US" sz="3200" b="1" dirty="0" smtClean="0"/>
              <a:t>파워포인트는 </a:t>
            </a:r>
            <a:r>
              <a:rPr lang="ko-KR" altLang="en-US" sz="3200" b="1" dirty="0"/>
              <a:t>과거 사진이나 차트등을 한장씩 보여주며 하던 각종 프레센테이션을 자동화 하고 동영상</a:t>
            </a:r>
            <a:r>
              <a:rPr lang="en-US" sz="3200" b="1" dirty="0"/>
              <a:t>, </a:t>
            </a:r>
            <a:r>
              <a:rPr lang="ko-KR" altLang="en-US" sz="3200" b="1" dirty="0"/>
              <a:t>설명</a:t>
            </a:r>
            <a:r>
              <a:rPr lang="en-US" sz="3200" b="1" dirty="0"/>
              <a:t>, </a:t>
            </a:r>
            <a:r>
              <a:rPr lang="ko-KR" altLang="en-US" sz="3200" b="1" dirty="0"/>
              <a:t>사운드</a:t>
            </a:r>
            <a:r>
              <a:rPr lang="en-US" sz="3200" b="1" dirty="0"/>
              <a:t>, </a:t>
            </a:r>
            <a:r>
              <a:rPr lang="ko-KR" altLang="en-US" sz="3200" b="1" dirty="0"/>
              <a:t>음악등을 포함시켜 그 효과를 극대화 하여주는 프로그램이다</a:t>
            </a:r>
            <a:r>
              <a:rPr lang="en-US" sz="3200" b="1" dirty="0"/>
              <a:t>. </a:t>
            </a:r>
            <a:endParaRPr lang="en-US" sz="2400" dirty="0"/>
          </a:p>
          <a:p>
            <a:r>
              <a:rPr lang="en-US" sz="3200" b="1" dirty="0"/>
              <a:t>Microsoft Office</a:t>
            </a:r>
            <a:r>
              <a:rPr lang="ko-KR" altLang="en-US" sz="3200" b="1" dirty="0"/>
              <a:t>라는 팩키지에 포함되어 함께 팔며</a:t>
            </a:r>
            <a:r>
              <a:rPr lang="en-US" sz="3200" b="1" dirty="0"/>
              <a:t>, </a:t>
            </a:r>
            <a:r>
              <a:rPr lang="ko-KR" altLang="en-US" sz="3200" b="1" dirty="0"/>
              <a:t>개인용은</a:t>
            </a:r>
            <a:r>
              <a:rPr lang="en-US" sz="3200" b="1" dirty="0"/>
              <a:t> $150 </a:t>
            </a:r>
            <a:r>
              <a:rPr lang="ko-KR" altLang="en-US" sz="3200" b="1" dirty="0"/>
              <a:t>미만</a:t>
            </a:r>
            <a:r>
              <a:rPr lang="en-US" sz="3200" b="1" dirty="0"/>
              <a:t>, </a:t>
            </a:r>
            <a:r>
              <a:rPr lang="ko-KR" altLang="en-US" sz="3200" b="1" dirty="0"/>
              <a:t>사무용이나 상업용은</a:t>
            </a:r>
            <a:r>
              <a:rPr lang="en-US" sz="3200" b="1" dirty="0"/>
              <a:t> 2-3</a:t>
            </a:r>
            <a:r>
              <a:rPr lang="ko-KR" altLang="en-US" sz="3200" b="1" dirty="0"/>
              <a:t>배의 가격이다</a:t>
            </a:r>
            <a:r>
              <a:rPr lang="en-US" sz="3200" b="1" dirty="0"/>
              <a:t>.</a:t>
            </a:r>
            <a:endParaRPr lang="en-US" sz="2400" dirty="0"/>
          </a:p>
          <a:p>
            <a:pPr lvl="1">
              <a:buFont typeface="Wingdings" pitchFamily="2" charset="2"/>
              <a:buChar char="Ø"/>
            </a:pP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6400"/>
            <a:ext cx="1912502" cy="213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smtClean="0"/>
              <a:t>샘플 </a:t>
            </a:r>
            <a:r>
              <a:rPr lang="en-US" altLang="ko-KR" dirty="0" smtClean="0"/>
              <a:t>PowerPoint </a:t>
            </a:r>
            <a:r>
              <a:rPr lang="en-US" altLang="ko-KR" dirty="0" err="1" smtClean="0"/>
              <a:t>SHows</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PowerPoint Class</a:t>
            </a:r>
            <a:endParaRPr lang="en-US"/>
          </a:p>
        </p:txBody>
      </p:sp>
    </p:spTree>
    <p:extLst>
      <p:ext uri="{BB962C8B-B14F-4D97-AF65-F5344CB8AC3E}">
        <p14:creationId xmlns:p14="http://schemas.microsoft.com/office/powerpoint/2010/main" val="17979049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76400"/>
            <a:ext cx="7543800" cy="3139321"/>
          </a:xfrm>
          <a:prstGeom prst="rect">
            <a:avLst/>
          </a:prstGeom>
          <a:gradFill>
            <a:gsLst>
              <a:gs pos="0">
                <a:srgbClr val="825600"/>
              </a:gs>
              <a:gs pos="13000">
                <a:srgbClr val="FFFF00"/>
              </a:gs>
              <a:gs pos="28000">
                <a:srgbClr val="825600"/>
              </a:gs>
              <a:gs pos="42999">
                <a:srgbClr val="FFFF00"/>
              </a:gs>
              <a:gs pos="58000">
                <a:srgbClr val="825600"/>
              </a:gs>
              <a:gs pos="72000">
                <a:srgbClr val="FFFF00"/>
              </a:gs>
              <a:gs pos="87000">
                <a:srgbClr val="825600"/>
              </a:gs>
              <a:gs pos="100000">
                <a:srgbClr val="FFFF00"/>
              </a:gs>
            </a:gsLst>
            <a:lin ang="5400000" scaled="0"/>
          </a:gradFill>
          <a:scene3d>
            <a:camera prst="orthographicFront"/>
            <a:lightRig rig="threePt" dir="t"/>
          </a:scene3d>
          <a:sp3d>
            <a:bevelT prst="slope"/>
          </a:sp3d>
        </p:spPr>
        <p:txBody>
          <a:bodyPr wrap="square" rtlCol="0">
            <a:spAutoFit/>
          </a:bodyPr>
          <a:lstStyle/>
          <a:p>
            <a:pPr algn="ctr"/>
            <a:r>
              <a:rPr lang="en-US" sz="6600" dirty="0" smtClean="0">
                <a:solidFill>
                  <a:schemeClr val="accent3">
                    <a:lumMod val="75000"/>
                  </a:schemeClr>
                </a:solidFill>
                <a:effectLst>
                  <a:outerShdw blurRad="38100" dist="38100" dir="2700000" algn="tl">
                    <a:srgbClr val="000000">
                      <a:alpha val="43137"/>
                    </a:srgbClr>
                  </a:outerShdw>
                </a:effectLst>
                <a:latin typeface="Broadway BT" pitchFamily="82" charset="0"/>
              </a:rPr>
              <a:t> </a:t>
            </a:r>
            <a:r>
              <a:rPr lang="en-US" sz="6600" dirty="0" err="1" smtClean="0">
                <a:solidFill>
                  <a:schemeClr val="accent3">
                    <a:lumMod val="75000"/>
                  </a:schemeClr>
                </a:solidFill>
                <a:effectLst>
                  <a:outerShdw blurRad="38100" dist="38100" dir="2700000" algn="tl">
                    <a:srgbClr val="000000">
                      <a:alpha val="43137"/>
                    </a:srgbClr>
                  </a:outerShdw>
                </a:effectLst>
                <a:latin typeface="Broadway BT" pitchFamily="82" charset="0"/>
              </a:rPr>
              <a:t>ees</a:t>
            </a:r>
            <a:r>
              <a:rPr lang="en-US" sz="6600" dirty="0" smtClean="0">
                <a:solidFill>
                  <a:schemeClr val="accent3">
                    <a:lumMod val="75000"/>
                  </a:schemeClr>
                </a:solidFill>
                <a:effectLst>
                  <a:outerShdw blurRad="38100" dist="38100" dir="2700000" algn="tl">
                    <a:srgbClr val="000000">
                      <a:alpha val="43137"/>
                    </a:srgbClr>
                  </a:outerShdw>
                </a:effectLst>
                <a:latin typeface="Broadway BT" pitchFamily="82" charset="0"/>
              </a:rPr>
              <a:t> are wonderful and here’s why.</a:t>
            </a:r>
            <a:endParaRPr lang="en-US" sz="6600" dirty="0">
              <a:solidFill>
                <a:schemeClr val="accent3">
                  <a:lumMod val="75000"/>
                </a:schemeClr>
              </a:solidFill>
              <a:effectLst>
                <a:outerShdw blurRad="38100" dist="38100" dir="2700000" algn="tl">
                  <a:srgbClr val="000000">
                    <a:alpha val="43137"/>
                  </a:srgbClr>
                </a:outerShdw>
              </a:effectLst>
              <a:latin typeface="Broadway BT" pitchFamily="82" charset="0"/>
            </a:endParaRPr>
          </a:p>
        </p:txBody>
      </p:sp>
      <p:sp>
        <p:nvSpPr>
          <p:cNvPr id="6" name="Rectangle 5"/>
          <p:cNvSpPr/>
          <p:nvPr/>
        </p:nvSpPr>
        <p:spPr>
          <a:xfrm>
            <a:off x="0" y="5562600"/>
            <a:ext cx="9144000" cy="1295400"/>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803064" y="5715000"/>
            <a:ext cx="2264736" cy="915314"/>
            <a:chOff x="6496283" y="5715000"/>
            <a:chExt cx="2264736" cy="915314"/>
          </a:xfrm>
        </p:grpSpPr>
        <p:pic>
          <p:nvPicPr>
            <p:cNvPr id="4098"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2981" y="5715000"/>
              <a:ext cx="758038" cy="9153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9632" y="5715000"/>
              <a:ext cx="758038" cy="9153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283" y="5715000"/>
              <a:ext cx="758038" cy="915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539581" y="5715000"/>
            <a:ext cx="2264736" cy="915314"/>
            <a:chOff x="6496283" y="5715000"/>
            <a:chExt cx="2264736" cy="915314"/>
          </a:xfrm>
        </p:grpSpPr>
        <p:pic>
          <p:nvPicPr>
            <p:cNvPr id="8"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2981" y="5715000"/>
              <a:ext cx="758038" cy="9153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9632" y="5715000"/>
              <a:ext cx="758038" cy="9153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283" y="5715000"/>
              <a:ext cx="758038" cy="915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276097" y="5715000"/>
            <a:ext cx="2264736" cy="915314"/>
            <a:chOff x="6496283" y="5715000"/>
            <a:chExt cx="2264736" cy="915314"/>
          </a:xfrm>
        </p:grpSpPr>
        <p:pic>
          <p:nvPicPr>
            <p:cNvPr id="12"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2981" y="5715000"/>
              <a:ext cx="758038" cy="9153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9632" y="5715000"/>
              <a:ext cx="758038" cy="9153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283" y="5715000"/>
              <a:ext cx="758038" cy="915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2613" y="5715000"/>
            <a:ext cx="2264736" cy="915314"/>
            <a:chOff x="6496283" y="5715000"/>
            <a:chExt cx="2264736" cy="915314"/>
          </a:xfrm>
        </p:grpSpPr>
        <p:pic>
          <p:nvPicPr>
            <p:cNvPr id="16"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2981" y="5715000"/>
              <a:ext cx="758038" cy="9153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9632" y="5715000"/>
              <a:ext cx="758038" cy="9153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meghan.ragsdale\AppData\Local\Microsoft\Windows\Temporary Internet Files\Content.IE5\IYXBBARM\MC900339736[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283" y="5715000"/>
              <a:ext cx="758038" cy="91531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C:\Users\meghan.ragsdale\AppData\Local\Microsoft\Windows\Temporary Internet Files\Content.IE5\DSHW2H7T\MC900366742[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00" y="1219200"/>
            <a:ext cx="1838858" cy="17282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787484" y="152400"/>
            <a:ext cx="5280316" cy="461665"/>
          </a:xfrm>
          <a:prstGeom prst="rect">
            <a:avLst/>
          </a:prstGeom>
          <a:noFill/>
        </p:spPr>
        <p:txBody>
          <a:bodyPr wrap="square" rtlCol="0">
            <a:spAutoFit/>
          </a:bodyPr>
          <a:lstStyle/>
          <a:p>
            <a:pPr algn="r"/>
            <a:r>
              <a:rPr lang="en-US" sz="1200" dirty="0" smtClean="0">
                <a:solidFill>
                  <a:srgbClr val="FF33CC"/>
                </a:solidFill>
              </a:rPr>
              <a:t>PLEASE NOTE: </a:t>
            </a:r>
          </a:p>
          <a:p>
            <a:pPr algn="r"/>
            <a:r>
              <a:rPr lang="en-US" sz="1200" dirty="0" smtClean="0">
                <a:solidFill>
                  <a:srgbClr val="FF33CC"/>
                </a:solidFill>
              </a:rPr>
              <a:t>This PowerPoint is intended to be remodeled for the purposes of </a:t>
            </a:r>
            <a:r>
              <a:rPr lang="en-US" sz="1200" dirty="0" err="1" smtClean="0">
                <a:solidFill>
                  <a:srgbClr val="FF33CC"/>
                </a:solidFill>
              </a:rPr>
              <a:t>SlideFest</a:t>
            </a:r>
            <a:r>
              <a:rPr lang="en-US" sz="1200" dirty="0" smtClean="0">
                <a:solidFill>
                  <a:srgbClr val="FF33CC"/>
                </a:solidFill>
              </a:rPr>
              <a:t>.</a:t>
            </a:r>
            <a:endParaRPr lang="en-US" sz="1200" dirty="0">
              <a:solidFill>
                <a:srgbClr val="FF33CC"/>
              </a:solidFill>
            </a:endParaRPr>
          </a:p>
        </p:txBody>
      </p:sp>
      <p:pic>
        <p:nvPicPr>
          <p:cNvPr id="19" name="Kenny G - Forever In Lov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96641" y="6451600"/>
            <a:ext cx="406400" cy="406400"/>
          </a:xfrm>
          <a:prstGeom prst="rect">
            <a:avLst/>
          </a:prstGeom>
        </p:spPr>
      </p:pic>
      <p:pic>
        <p:nvPicPr>
          <p:cNvPr id="20" name="Kenny G - Titanic_theme(sax).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7643638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19"/>
                </p:tgtEl>
              </p:cMediaNode>
            </p:audio>
            <p:audio>
              <p:cMediaNode vol="100000" numSld="10">
                <p:cTn id="8" fill="hold" display="0">
                  <p:stCondLst>
                    <p:cond delay="indefinite"/>
                  </p:stCondLst>
                  <p:endCondLst>
                    <p:cond evt="onStopAudio" delay="0">
                      <p:tgtEl>
                        <p:sldTgt/>
                      </p:tgtEl>
                    </p:cond>
                  </p:endCondLst>
                </p:cTn>
                <p:tgtEl>
                  <p:spTgt spid="2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5405" y="457200"/>
            <a:ext cx="8153400" cy="2123658"/>
          </a:xfrm>
          <a:prstGeom prst="rect">
            <a:avLst/>
          </a:prstGeom>
          <a:noFill/>
        </p:spPr>
        <p:txBody>
          <a:bodyPr wrap="square" rtlCol="0" anchor="ctr">
            <a:prstTxWarp prst="textDeflate">
              <a:avLst/>
            </a:prstTxWarp>
            <a:spAutoFit/>
          </a:bodyPr>
          <a:lstStyle/>
          <a:p>
            <a:pPr algn="ctr"/>
            <a:r>
              <a:rPr lang="en-US" sz="4400" dirty="0" smtClean="0">
                <a:ln>
                  <a:solidFill>
                    <a:srgbClr val="FF33CC"/>
                  </a:solidFill>
                </a:ln>
                <a:solidFill>
                  <a:srgbClr val="CC0066"/>
                </a:solidFill>
                <a:effectLst>
                  <a:outerShdw blurRad="38100" dist="38100" dir="2700000" algn="tl">
                    <a:srgbClr val="000000">
                      <a:alpha val="43137"/>
                    </a:srgbClr>
                  </a:outerShdw>
                </a:effectLst>
                <a:latin typeface="Broadway BT" pitchFamily="82" charset="0"/>
              </a:rPr>
              <a:t>BEES ARE A NECESSARY PART OF THE EARTH’S ECOSYSTEM.</a:t>
            </a:r>
            <a:endParaRPr lang="en-US" sz="4400" dirty="0">
              <a:ln>
                <a:solidFill>
                  <a:srgbClr val="FF33CC"/>
                </a:solidFill>
              </a:ln>
              <a:solidFill>
                <a:srgbClr val="CC0066"/>
              </a:solidFill>
              <a:effectLst>
                <a:outerShdw blurRad="38100" dist="38100" dir="2700000" algn="tl">
                  <a:srgbClr val="000000">
                    <a:alpha val="43137"/>
                  </a:srgbClr>
                </a:outerShdw>
              </a:effectLst>
              <a:latin typeface="Broadway BT" pitchFamily="82" charset="0"/>
            </a:endParaRPr>
          </a:p>
        </p:txBody>
      </p:sp>
      <p:pic>
        <p:nvPicPr>
          <p:cNvPr id="3" name="Picture 2" descr="C:\Users\meghan.ragsdale\AppData\Local\Microsoft\Windows\Temporary Internet Files\Content.IE5\IYXBBARM\MC900437445[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230" y="2592581"/>
            <a:ext cx="4349750" cy="409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74150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5405" y="457200"/>
            <a:ext cx="8153400" cy="2123658"/>
          </a:xfrm>
          <a:prstGeom prst="rect">
            <a:avLst/>
          </a:prstGeom>
          <a:noFill/>
        </p:spPr>
        <p:txBody>
          <a:bodyPr wrap="square" rtlCol="0" anchor="ctr">
            <a:prstTxWarp prst="textDeflate">
              <a:avLst/>
            </a:prstTxWarp>
            <a:spAutoFit/>
          </a:bodyPr>
          <a:lstStyle/>
          <a:p>
            <a:pPr algn="ctr"/>
            <a:r>
              <a:rPr lang="en-US" sz="4400" dirty="0" smtClean="0">
                <a:ln>
                  <a:solidFill>
                    <a:srgbClr val="00B0F0"/>
                  </a:solidFill>
                </a:ln>
                <a:solidFill>
                  <a:srgbClr val="00B0F0"/>
                </a:solidFill>
                <a:effectLst>
                  <a:outerShdw blurRad="38100" dist="38100" dir="2700000" algn="tl">
                    <a:srgbClr val="000000">
                      <a:alpha val="43137"/>
                    </a:srgbClr>
                  </a:outerShdw>
                </a:effectLst>
                <a:latin typeface="Broadway BT" pitchFamily="82" charset="0"/>
              </a:rPr>
              <a:t>BEES  love flowers and help spread plant pollen.</a:t>
            </a:r>
            <a:endParaRPr lang="en-US" sz="4400" dirty="0">
              <a:ln>
                <a:solidFill>
                  <a:srgbClr val="00B0F0"/>
                </a:solidFill>
              </a:ln>
              <a:solidFill>
                <a:srgbClr val="00B0F0"/>
              </a:solidFill>
              <a:effectLst>
                <a:outerShdw blurRad="38100" dist="38100" dir="2700000" algn="tl">
                  <a:srgbClr val="000000">
                    <a:alpha val="43137"/>
                  </a:srgbClr>
                </a:outerShdw>
              </a:effectLst>
              <a:latin typeface="Broadway BT" pitchFamily="82" charset="0"/>
            </a:endParaRPr>
          </a:p>
        </p:txBody>
      </p:sp>
      <p:pic>
        <p:nvPicPr>
          <p:cNvPr id="2" name="Picture 2" descr="C:\Users\meghan.ragsdale\AppData\Local\Microsoft\Windows\Temporary Internet Files\Content.IE5\OP18EFG3\MP9002012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519201"/>
            <a:ext cx="3113390" cy="2075593"/>
          </a:xfrm>
          <a:prstGeom prst="rect">
            <a:avLst/>
          </a:prstGeom>
          <a:noFill/>
          <a:ln w="22225" cap="rnd">
            <a:solidFill>
              <a:srgbClr val="00B0F0"/>
            </a:solidFill>
            <a:prstDash val="dash"/>
          </a:ln>
          <a:extLst>
            <a:ext uri="{909E8E84-426E-40DD-AFC4-6F175D3DCCD1}">
              <a14:hiddenFill xmlns:a14="http://schemas.microsoft.com/office/drawing/2010/main">
                <a:solidFill>
                  <a:srgbClr val="FFFFFF"/>
                </a:solidFill>
              </a14:hiddenFill>
            </a:ext>
          </a:extLst>
        </p:spPr>
      </p:pic>
      <p:pic>
        <p:nvPicPr>
          <p:cNvPr id="3" name="Picture 3" descr="C:\Users\meghan.ragsdale\AppData\Local\Microsoft\Windows\Temporary Internet Files\Content.IE5\0G10ZFML\MP90040678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438400"/>
            <a:ext cx="2772282" cy="4156394"/>
          </a:xfrm>
          <a:prstGeom prst="rect">
            <a:avLst/>
          </a:prstGeom>
          <a:noFill/>
          <a:ln w="22225" cap="rnd">
            <a:solidFill>
              <a:srgbClr val="00B0F0"/>
            </a:solidFill>
            <a:prstDash val="dash"/>
          </a:ln>
          <a:extLst>
            <a:ext uri="{909E8E84-426E-40DD-AFC4-6F175D3DCCD1}">
              <a14:hiddenFill xmlns:a14="http://schemas.microsoft.com/office/drawing/2010/main">
                <a:solidFill>
                  <a:srgbClr val="FFFFFF"/>
                </a:solidFill>
              </a14:hiddenFill>
            </a:ext>
          </a:extLst>
        </p:spPr>
      </p:pic>
      <p:pic>
        <p:nvPicPr>
          <p:cNvPr id="3076" name="Picture 4" descr="C:\Users\meghan.ragsdale\AppData\Local\Microsoft\Windows\Temporary Internet Files\Content.IE5\0G10ZFML\MP90028945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695" y="2437228"/>
            <a:ext cx="2819400" cy="1870202"/>
          </a:xfrm>
          <a:prstGeom prst="rect">
            <a:avLst/>
          </a:prstGeom>
          <a:noFill/>
          <a:ln w="22225" cap="rnd">
            <a:solidFill>
              <a:srgbClr val="00B0F0"/>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80586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9" fill="hold" nodeType="after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additive="base">
                                        <p:cTn id="12" dur="500" fill="hold"/>
                                        <p:tgtEl>
                                          <p:spTgt spid="3076"/>
                                        </p:tgtEl>
                                        <p:attrNameLst>
                                          <p:attrName>ppt_x</p:attrName>
                                        </p:attrNameLst>
                                      </p:cBhvr>
                                      <p:tavLst>
                                        <p:tav tm="0">
                                          <p:val>
                                            <p:strVal val="0-#ppt_w/2"/>
                                          </p:val>
                                        </p:tav>
                                        <p:tav tm="100000">
                                          <p:val>
                                            <p:strVal val="#ppt_x"/>
                                          </p:val>
                                        </p:tav>
                                      </p:tavLst>
                                    </p:anim>
                                    <p:anim calcmode="lin" valueType="num">
                                      <p:cBhvr additive="base">
                                        <p:cTn id="13" dur="500" fill="hold"/>
                                        <p:tgtEl>
                                          <p:spTgt spid="3076"/>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04153" y="76200"/>
            <a:ext cx="5711247" cy="2590800"/>
          </a:xfrm>
          <a:prstGeom prst="rect">
            <a:avLst/>
          </a:prstGeom>
          <a:noFill/>
        </p:spPr>
        <p:txBody>
          <a:bodyPr wrap="square" rtlCol="0" anchor="ctr">
            <a:prstTxWarp prst="textDeflate">
              <a:avLst/>
            </a:prstTxWarp>
            <a:spAutoFit/>
          </a:bodyPr>
          <a:lstStyle/>
          <a:p>
            <a:pPr algn="ctr"/>
            <a:r>
              <a:rPr lang="en-US" sz="2400" dirty="0" smtClean="0">
                <a:ln>
                  <a:solidFill>
                    <a:srgbClr val="002060"/>
                  </a:solidFill>
                </a:ln>
                <a:solidFill>
                  <a:srgbClr val="7030A0"/>
                </a:solidFill>
                <a:effectLst>
                  <a:outerShdw blurRad="38100" dist="38100" dir="2700000" algn="tl">
                    <a:srgbClr val="000000">
                      <a:alpha val="43137"/>
                    </a:srgbClr>
                  </a:outerShdw>
                </a:effectLst>
                <a:latin typeface="Broadway BT" pitchFamily="82" charset="0"/>
              </a:rPr>
              <a:t>Spreading pollen helps flowers multiply and grow.</a:t>
            </a:r>
            <a:endParaRPr lang="en-US" sz="2400" dirty="0">
              <a:ln>
                <a:solidFill>
                  <a:srgbClr val="002060"/>
                </a:solidFill>
              </a:ln>
              <a:solidFill>
                <a:srgbClr val="7030A0"/>
              </a:solidFill>
              <a:effectLst>
                <a:outerShdw blurRad="38100" dist="38100" dir="2700000" algn="tl">
                  <a:srgbClr val="000000">
                    <a:alpha val="43137"/>
                  </a:srgbClr>
                </a:outerShdw>
              </a:effectLst>
              <a:latin typeface="Broadway BT" pitchFamily="82" charset="0"/>
            </a:endParaRPr>
          </a:p>
        </p:txBody>
      </p:sp>
      <p:pic>
        <p:nvPicPr>
          <p:cNvPr id="5124" name="Picture 4" descr="C:\Users\meghan.ragsdale\Desktop\Bad ppt pix\Bees n flowers\IMG_593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615"/>
          <a:stretch/>
        </p:blipFill>
        <p:spPr bwMode="auto">
          <a:xfrm>
            <a:off x="5121613" y="4038600"/>
            <a:ext cx="3793787" cy="2286000"/>
          </a:xfrm>
          <a:prstGeom prst="rect">
            <a:avLst/>
          </a:prstGeom>
          <a:noFill/>
          <a:ln w="28575">
            <a:solidFill>
              <a:srgbClr val="3333FF"/>
            </a:solidFill>
            <a:prstDash val="dash"/>
          </a:ln>
          <a:extLst>
            <a:ext uri="{909E8E84-426E-40DD-AFC4-6F175D3DCCD1}">
              <a14:hiddenFill xmlns:a14="http://schemas.microsoft.com/office/drawing/2010/main">
                <a:solidFill>
                  <a:srgbClr val="FFFFFF"/>
                </a:solidFill>
              </a14:hiddenFill>
            </a:ext>
          </a:extLst>
        </p:spPr>
      </p:pic>
      <p:pic>
        <p:nvPicPr>
          <p:cNvPr id="5125" name="Picture 5" descr="C:\Users\meghan.ragsdale\Desktop\Bad ppt pix\Bees n flowers\0907190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502" y="2971800"/>
            <a:ext cx="4177261" cy="2778125"/>
          </a:xfrm>
          <a:prstGeom prst="rect">
            <a:avLst/>
          </a:prstGeom>
          <a:noFill/>
          <a:ln w="28575">
            <a:solidFill>
              <a:srgbClr val="3333FF"/>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53071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6200"/>
            <a:ext cx="8153400" cy="2590800"/>
          </a:xfrm>
          <a:prstGeom prst="rect">
            <a:avLst/>
          </a:prstGeom>
          <a:noFill/>
        </p:spPr>
        <p:txBody>
          <a:bodyPr wrap="square" rtlCol="0" anchor="ctr">
            <a:prstTxWarp prst="textDeflate">
              <a:avLst/>
            </a:prstTxWarp>
            <a:spAutoFit/>
          </a:bodyPr>
          <a:lstStyle/>
          <a:p>
            <a:pPr algn="ctr"/>
            <a:r>
              <a:rPr lang="en-US" sz="4400" dirty="0" smtClean="0">
                <a:ln>
                  <a:solidFill>
                    <a:srgbClr val="FF33CC"/>
                  </a:solidFill>
                </a:ln>
                <a:solidFill>
                  <a:srgbClr val="CC0066"/>
                </a:solidFill>
                <a:effectLst>
                  <a:outerShdw blurRad="38100" dist="38100" dir="2700000" algn="tl">
                    <a:srgbClr val="000000">
                      <a:alpha val="43137"/>
                    </a:srgbClr>
                  </a:outerShdw>
                </a:effectLst>
                <a:latin typeface="Broadway BT" pitchFamily="82" charset="0"/>
              </a:rPr>
              <a:t>There are several kinds of bees:</a:t>
            </a:r>
            <a:endParaRPr lang="en-US" sz="4400" dirty="0">
              <a:ln>
                <a:solidFill>
                  <a:srgbClr val="FF33CC"/>
                </a:solidFill>
              </a:ln>
              <a:solidFill>
                <a:srgbClr val="CC0066"/>
              </a:solidFill>
              <a:effectLst>
                <a:outerShdw blurRad="38100" dist="38100" dir="2700000" algn="tl">
                  <a:srgbClr val="000000">
                    <a:alpha val="43137"/>
                  </a:srgbClr>
                </a:outerShdw>
              </a:effectLst>
              <a:latin typeface="Broadway BT" pitchFamily="82" charset="0"/>
            </a:endParaRPr>
          </a:p>
        </p:txBody>
      </p:sp>
      <p:sp>
        <p:nvSpPr>
          <p:cNvPr id="3" name="TextBox 2"/>
          <p:cNvSpPr txBox="1"/>
          <p:nvPr/>
        </p:nvSpPr>
        <p:spPr>
          <a:xfrm>
            <a:off x="609600" y="2323079"/>
            <a:ext cx="4288348" cy="4524315"/>
          </a:xfrm>
          <a:prstGeom prst="rect">
            <a:avLst/>
          </a:prstGeom>
          <a:noFill/>
        </p:spPr>
        <p:txBody>
          <a:bodyPr wrap="square" rtlCol="0">
            <a:spAutoFit/>
          </a:bodyPr>
          <a:lstStyle/>
          <a:p>
            <a:pPr marL="285750" indent="-285750">
              <a:buFont typeface="Wingdings" pitchFamily="2" charset="2"/>
              <a:buChar char="Ø"/>
            </a:pPr>
            <a:r>
              <a:rPr lang="en-US" sz="2400" dirty="0" err="1" smtClean="0">
                <a:solidFill>
                  <a:srgbClr val="FF33CC"/>
                </a:solidFill>
              </a:rPr>
              <a:t>Eusocial</a:t>
            </a:r>
            <a:r>
              <a:rPr lang="en-US" sz="2400" dirty="0" smtClean="0">
                <a:solidFill>
                  <a:srgbClr val="FF33CC"/>
                </a:solidFill>
              </a:rPr>
              <a:t> &amp; </a:t>
            </a:r>
            <a:r>
              <a:rPr lang="en-US" sz="2400" dirty="0" err="1" smtClean="0">
                <a:solidFill>
                  <a:srgbClr val="FF33CC"/>
                </a:solidFill>
              </a:rPr>
              <a:t>Semisocial</a:t>
            </a:r>
            <a:r>
              <a:rPr lang="en-US" sz="2400" dirty="0" smtClean="0">
                <a:solidFill>
                  <a:srgbClr val="FF33CC"/>
                </a:solidFill>
              </a:rPr>
              <a:t> Bees</a:t>
            </a:r>
          </a:p>
          <a:p>
            <a:pPr marL="742950" lvl="1" indent="-285750">
              <a:buFont typeface="Wingdings" pitchFamily="2" charset="2"/>
              <a:buChar char="Ø"/>
            </a:pPr>
            <a:r>
              <a:rPr lang="en-US" sz="2400" dirty="0" smtClean="0">
                <a:solidFill>
                  <a:srgbClr val="FF33CC"/>
                </a:solidFill>
              </a:rPr>
              <a:t>Bumblebee</a:t>
            </a:r>
          </a:p>
          <a:p>
            <a:pPr marL="742950" lvl="1" indent="-285750">
              <a:buFont typeface="Wingdings" pitchFamily="2" charset="2"/>
              <a:buChar char="Ø"/>
            </a:pPr>
            <a:r>
              <a:rPr lang="en-US" sz="2400" dirty="0" smtClean="0">
                <a:solidFill>
                  <a:srgbClr val="FF33CC"/>
                </a:solidFill>
              </a:rPr>
              <a:t>Stingless bee</a:t>
            </a:r>
          </a:p>
          <a:p>
            <a:pPr marL="742950" lvl="1" indent="-285750">
              <a:buFont typeface="Wingdings" pitchFamily="2" charset="2"/>
              <a:buChar char="Ø"/>
            </a:pPr>
            <a:r>
              <a:rPr lang="en-US" sz="2400" dirty="0" smtClean="0">
                <a:solidFill>
                  <a:srgbClr val="FF33CC"/>
                </a:solidFill>
              </a:rPr>
              <a:t>Honey bee</a:t>
            </a:r>
          </a:p>
          <a:p>
            <a:pPr marL="742950" lvl="1" indent="-285750">
              <a:buFont typeface="Wingdings" pitchFamily="2" charset="2"/>
              <a:buChar char="Ø"/>
            </a:pPr>
            <a:r>
              <a:rPr lang="en-US" sz="2400" dirty="0" smtClean="0">
                <a:solidFill>
                  <a:srgbClr val="FF33CC"/>
                </a:solidFill>
              </a:rPr>
              <a:t>Africanized honey bee</a:t>
            </a:r>
          </a:p>
          <a:p>
            <a:pPr marL="285750" indent="-285750">
              <a:buFont typeface="Wingdings" pitchFamily="2" charset="2"/>
              <a:buChar char="Ø"/>
            </a:pPr>
            <a:r>
              <a:rPr lang="en-US" sz="2400" dirty="0" err="1">
                <a:solidFill>
                  <a:srgbClr val="FF33CC"/>
                </a:solidFill>
              </a:rPr>
              <a:t>Cleptoparasitic</a:t>
            </a:r>
            <a:r>
              <a:rPr lang="en-US" sz="2400" dirty="0">
                <a:solidFill>
                  <a:srgbClr val="FF33CC"/>
                </a:solidFill>
              </a:rPr>
              <a:t> Bees</a:t>
            </a:r>
          </a:p>
          <a:p>
            <a:pPr marL="742950" lvl="1" indent="-285750">
              <a:buFont typeface="Wingdings" pitchFamily="2" charset="2"/>
              <a:buChar char="Ø"/>
            </a:pPr>
            <a:r>
              <a:rPr lang="en-US" sz="2400" dirty="0">
                <a:solidFill>
                  <a:srgbClr val="FF33CC"/>
                </a:solidFill>
              </a:rPr>
              <a:t>Cuckoo </a:t>
            </a:r>
            <a:r>
              <a:rPr lang="en-US" sz="2400" dirty="0" smtClean="0">
                <a:solidFill>
                  <a:srgbClr val="FF33CC"/>
                </a:solidFill>
              </a:rPr>
              <a:t>bee </a:t>
            </a:r>
          </a:p>
          <a:p>
            <a:pPr marL="285750" indent="-285750">
              <a:buFont typeface="Wingdings" pitchFamily="2" charset="2"/>
              <a:buChar char="Ø"/>
            </a:pPr>
            <a:r>
              <a:rPr lang="en-US" sz="2400" dirty="0">
                <a:solidFill>
                  <a:srgbClr val="FF33CC"/>
                </a:solidFill>
              </a:rPr>
              <a:t>Solitary &amp; Communal Bees</a:t>
            </a:r>
          </a:p>
          <a:p>
            <a:pPr marL="742950" lvl="1" indent="-285750">
              <a:buFont typeface="Wingdings" pitchFamily="2" charset="2"/>
              <a:buChar char="Ø"/>
            </a:pPr>
            <a:r>
              <a:rPr lang="en-US" sz="2400" dirty="0">
                <a:solidFill>
                  <a:srgbClr val="FF33CC"/>
                </a:solidFill>
              </a:rPr>
              <a:t>Orchard Mason bee</a:t>
            </a:r>
          </a:p>
          <a:p>
            <a:pPr marL="742950" lvl="1" indent="-285750">
              <a:buFont typeface="Wingdings" pitchFamily="2" charset="2"/>
              <a:buChar char="Ø"/>
            </a:pPr>
            <a:r>
              <a:rPr lang="en-US" sz="2400" dirty="0">
                <a:solidFill>
                  <a:srgbClr val="FF33CC"/>
                </a:solidFill>
              </a:rPr>
              <a:t>Eastern Carpenter bee</a:t>
            </a:r>
          </a:p>
          <a:p>
            <a:pPr marL="742950" lvl="1" indent="-285750">
              <a:buFont typeface="Wingdings" pitchFamily="2" charset="2"/>
              <a:buChar char="Ø"/>
            </a:pPr>
            <a:r>
              <a:rPr lang="en-US" sz="2400" dirty="0">
                <a:solidFill>
                  <a:srgbClr val="FF33CC"/>
                </a:solidFill>
              </a:rPr>
              <a:t>Alfalfa Leafcutter bee</a:t>
            </a:r>
          </a:p>
          <a:p>
            <a:pPr marL="742950" lvl="1" indent="-285750">
              <a:buFont typeface="Wingdings" pitchFamily="2" charset="2"/>
              <a:buChar char="Ø"/>
            </a:pPr>
            <a:r>
              <a:rPr lang="en-US" sz="2400" dirty="0" err="1">
                <a:solidFill>
                  <a:srgbClr val="FF33CC"/>
                </a:solidFill>
              </a:rPr>
              <a:t>Hornfaced</a:t>
            </a:r>
            <a:r>
              <a:rPr lang="en-US" sz="2400" dirty="0">
                <a:solidFill>
                  <a:srgbClr val="FF33CC"/>
                </a:solidFill>
              </a:rPr>
              <a:t> bee </a:t>
            </a:r>
          </a:p>
        </p:txBody>
      </p:sp>
      <p:sp>
        <p:nvSpPr>
          <p:cNvPr id="4" name="TextBox 3"/>
          <p:cNvSpPr txBox="1"/>
          <p:nvPr/>
        </p:nvSpPr>
        <p:spPr>
          <a:xfrm rot="5400000">
            <a:off x="6614792" y="4431348"/>
            <a:ext cx="4343400" cy="307777"/>
          </a:xfrm>
          <a:prstGeom prst="rect">
            <a:avLst/>
          </a:prstGeom>
          <a:noFill/>
        </p:spPr>
        <p:txBody>
          <a:bodyPr wrap="square" rtlCol="0">
            <a:spAutoFit/>
          </a:bodyPr>
          <a:lstStyle/>
          <a:p>
            <a:r>
              <a:rPr lang="en-US" sz="1400" dirty="0" smtClean="0"/>
              <a:t>SOURCE: http</a:t>
            </a:r>
            <a:r>
              <a:rPr lang="en-US" sz="1400" dirty="0"/>
              <a:t>://en.wikipedia.org/wiki/Bee</a:t>
            </a:r>
          </a:p>
        </p:txBody>
      </p:sp>
    </p:spTree>
    <p:extLst>
      <p:ext uri="{BB962C8B-B14F-4D97-AF65-F5344CB8AC3E}">
        <p14:creationId xmlns:p14="http://schemas.microsoft.com/office/powerpoint/2010/main" val="292845229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150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5562600"/>
            <a:ext cx="9144000" cy="1295400"/>
          </a:xfrm>
          <a:prstGeom prst="rect">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6699714" y="5792114"/>
            <a:ext cx="2368085" cy="913486"/>
            <a:chOff x="6475030" y="5818650"/>
            <a:chExt cx="2368085" cy="913486"/>
          </a:xfrm>
        </p:grpSpPr>
        <p:pic>
          <p:nvPicPr>
            <p:cNvPr id="5122" name="Picture 2"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1692" y="5818650"/>
              <a:ext cx="871423" cy="9134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3361" y="5818650"/>
              <a:ext cx="871423" cy="913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030" y="5818650"/>
              <a:ext cx="871423" cy="9134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484802" y="5792114"/>
            <a:ext cx="2368085" cy="913486"/>
            <a:chOff x="6475030" y="5818650"/>
            <a:chExt cx="2368085" cy="913486"/>
          </a:xfrm>
        </p:grpSpPr>
        <p:pic>
          <p:nvPicPr>
            <p:cNvPr id="7" name="Picture 2"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1692" y="5818650"/>
              <a:ext cx="871423" cy="9134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3361" y="5818650"/>
              <a:ext cx="871423" cy="9134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030" y="5818650"/>
              <a:ext cx="871423" cy="9134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269891" y="5792114"/>
            <a:ext cx="2368085" cy="913486"/>
            <a:chOff x="6475030" y="5818650"/>
            <a:chExt cx="2368085" cy="913486"/>
          </a:xfrm>
        </p:grpSpPr>
        <p:pic>
          <p:nvPicPr>
            <p:cNvPr id="11" name="Picture 2"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1692" y="5818650"/>
              <a:ext cx="871423" cy="9134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3361" y="5818650"/>
              <a:ext cx="871423" cy="9134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030" y="5818650"/>
              <a:ext cx="871423" cy="9134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54981" y="5792114"/>
            <a:ext cx="2368085" cy="913486"/>
            <a:chOff x="6475030" y="5818650"/>
            <a:chExt cx="2368085" cy="913486"/>
          </a:xfrm>
        </p:grpSpPr>
        <p:pic>
          <p:nvPicPr>
            <p:cNvPr id="15" name="Picture 2"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1692" y="5818650"/>
              <a:ext cx="871423" cy="9134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3361" y="5818650"/>
              <a:ext cx="871423" cy="9134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Users\meghan.ragsdale\AppData\Local\Microsoft\Windows\Temporary Internet Files\Content.IE5\DSHW2H7T\MC90029352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030" y="5818650"/>
              <a:ext cx="871423" cy="91348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4114800" y="304800"/>
            <a:ext cx="4724400" cy="5105400"/>
          </a:xfrm>
          <a:prstGeom prst="rect">
            <a:avLst/>
          </a:prstGeom>
          <a:noFill/>
        </p:spPr>
        <p:txBody>
          <a:bodyPr wrap="square" rtlCol="0" anchor="ctr">
            <a:prstTxWarp prst="textDeflate">
              <a:avLst>
                <a:gd name="adj" fmla="val 11604"/>
              </a:avLst>
            </a:prstTxWarp>
            <a:spAutoFit/>
          </a:bodyPr>
          <a:lstStyle/>
          <a:p>
            <a:pPr algn="ctr"/>
            <a:r>
              <a:rPr lang="en-US" sz="2400" dirty="0" smtClean="0">
                <a:ln>
                  <a:solidFill>
                    <a:srgbClr val="002060"/>
                  </a:solidFill>
                </a:ln>
                <a:solidFill>
                  <a:srgbClr val="FFC000"/>
                </a:solidFill>
                <a:effectLst>
                  <a:outerShdw blurRad="38100" dist="38100" dir="2700000" algn="tl">
                    <a:srgbClr val="000000">
                      <a:alpha val="43137"/>
                    </a:srgbClr>
                  </a:outerShdw>
                </a:effectLst>
                <a:latin typeface="Broadway BT" pitchFamily="82" charset="0"/>
              </a:rPr>
              <a:t>A majority of bee species live in a hive. </a:t>
            </a:r>
          </a:p>
          <a:p>
            <a:pPr algn="ctr"/>
            <a:endParaRPr lang="en-US" sz="2400" dirty="0">
              <a:ln>
                <a:solidFill>
                  <a:srgbClr val="002060"/>
                </a:solidFill>
              </a:ln>
              <a:solidFill>
                <a:srgbClr val="FFC000"/>
              </a:solidFill>
              <a:effectLst>
                <a:outerShdw blurRad="38100" dist="38100" dir="2700000" algn="tl">
                  <a:srgbClr val="000000">
                    <a:alpha val="43137"/>
                  </a:srgbClr>
                </a:outerShdw>
              </a:effectLst>
              <a:latin typeface="Broadway BT" pitchFamily="82" charset="0"/>
            </a:endParaRPr>
          </a:p>
          <a:p>
            <a:pPr algn="ctr"/>
            <a:r>
              <a:rPr lang="en-US" sz="2400" dirty="0" smtClean="0">
                <a:ln>
                  <a:solidFill>
                    <a:srgbClr val="002060"/>
                  </a:solidFill>
                </a:ln>
                <a:solidFill>
                  <a:srgbClr val="FFC000"/>
                </a:solidFill>
                <a:effectLst>
                  <a:outerShdw blurRad="38100" dist="38100" dir="2700000" algn="tl">
                    <a:srgbClr val="000000">
                      <a:alpha val="43137"/>
                    </a:srgbClr>
                  </a:outerShdw>
                </a:effectLst>
                <a:latin typeface="Broadway BT" pitchFamily="82" charset="0"/>
              </a:rPr>
              <a:t>Up to 100,000 individual bees can live in one hive! </a:t>
            </a:r>
          </a:p>
          <a:p>
            <a:pPr algn="ctr"/>
            <a:endParaRPr lang="en-US" sz="2400" dirty="0">
              <a:ln>
                <a:solidFill>
                  <a:srgbClr val="002060"/>
                </a:solidFill>
              </a:ln>
              <a:solidFill>
                <a:srgbClr val="FFC000"/>
              </a:solidFill>
              <a:effectLst>
                <a:outerShdw blurRad="38100" dist="38100" dir="2700000" algn="tl">
                  <a:srgbClr val="000000">
                    <a:alpha val="43137"/>
                  </a:srgbClr>
                </a:outerShdw>
              </a:effectLst>
              <a:latin typeface="Broadway BT" pitchFamily="82" charset="0"/>
            </a:endParaRPr>
          </a:p>
          <a:p>
            <a:pPr algn="ctr"/>
            <a:r>
              <a:rPr lang="en-US" sz="2400" dirty="0" smtClean="0">
                <a:ln>
                  <a:solidFill>
                    <a:srgbClr val="002060"/>
                  </a:solidFill>
                </a:ln>
                <a:solidFill>
                  <a:srgbClr val="FFC000"/>
                </a:solidFill>
                <a:effectLst>
                  <a:outerShdw blurRad="38100" dist="38100" dir="2700000" algn="tl">
                    <a:srgbClr val="000000">
                      <a:alpha val="43137"/>
                    </a:srgbClr>
                  </a:outerShdw>
                </a:effectLst>
                <a:latin typeface="Broadway BT" pitchFamily="82" charset="0"/>
              </a:rPr>
              <a:t>Can you imagine the patience necessary to live with that many roommates?!</a:t>
            </a:r>
            <a:endParaRPr lang="en-US" sz="2400" dirty="0">
              <a:ln>
                <a:solidFill>
                  <a:srgbClr val="002060"/>
                </a:solidFill>
              </a:ln>
              <a:solidFill>
                <a:srgbClr val="FFC000"/>
              </a:solidFill>
              <a:effectLst>
                <a:outerShdw blurRad="38100" dist="38100" dir="2700000" algn="tl">
                  <a:srgbClr val="000000">
                    <a:alpha val="43137"/>
                  </a:srgbClr>
                </a:outerShdw>
              </a:effectLst>
              <a:latin typeface="Broadway BT" pitchFamily="82" charset="0"/>
            </a:endParaRPr>
          </a:p>
        </p:txBody>
      </p:sp>
      <p:pic>
        <p:nvPicPr>
          <p:cNvPr id="4099" name="Picture 3" descr="C:\Users\meghan.ragsdale\AppData\Local\Microsoft\Windows\Temporary Internet Files\Content.IE5\IYXBBARM\MP90031687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2" y="269631"/>
            <a:ext cx="3269017" cy="4915815"/>
          </a:xfrm>
          <a:prstGeom prst="rect">
            <a:avLst/>
          </a:prstGeom>
          <a:noFill/>
          <a:ln w="28575">
            <a:solidFill>
              <a:srgbClr val="3333FF"/>
            </a:solidFill>
            <a:prstDash val="dash"/>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02264" y="5185446"/>
            <a:ext cx="4636936" cy="307777"/>
          </a:xfrm>
          <a:prstGeom prst="rect">
            <a:avLst/>
          </a:prstGeom>
          <a:noFill/>
        </p:spPr>
        <p:txBody>
          <a:bodyPr wrap="square" rtlCol="0">
            <a:spAutoFit/>
          </a:bodyPr>
          <a:lstStyle/>
          <a:p>
            <a:r>
              <a:rPr lang="en-US" sz="1400" dirty="0"/>
              <a:t>SOUCE: http://en.wikipedia.org/wiki/Bee#Bumblebees </a:t>
            </a:r>
          </a:p>
        </p:txBody>
      </p:sp>
    </p:spTree>
    <p:extLst>
      <p:ext uri="{BB962C8B-B14F-4D97-AF65-F5344CB8AC3E}">
        <p14:creationId xmlns:p14="http://schemas.microsoft.com/office/powerpoint/2010/main" val="107946531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afterEffect">
                                  <p:stCondLst>
                                    <p:cond delay="1500"/>
                                  </p:stCondLst>
                                  <p:childTnLst>
                                    <p:animMotion origin="layout" path="M 0 0 C 0.069 0 0.125 0.056 0.125 0.125 C 0.125 0.194 0.069 0.25 0 0.25 C -0.069 0.25 -0.125 0.194 -0.125 0.125 C -0.125 0.056 -0.069 0 0 0 Z" pathEditMode="relative" ptsTypes="">
                                      <p:cBhvr>
                                        <p:cTn id="6" dur="3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5405" y="2981742"/>
            <a:ext cx="8153400" cy="3342858"/>
          </a:xfrm>
          <a:prstGeom prst="rect">
            <a:avLst/>
          </a:prstGeom>
          <a:noFill/>
        </p:spPr>
        <p:txBody>
          <a:bodyPr wrap="square" rtlCol="0" anchor="ctr">
            <a:prstTxWarp prst="textDeflate">
              <a:avLst/>
            </a:prstTxWarp>
            <a:spAutoFit/>
          </a:bodyPr>
          <a:lstStyle/>
          <a:p>
            <a:pPr algn="ctr"/>
            <a:r>
              <a:rPr lang="en-US" sz="4400" dirty="0" smtClean="0">
                <a:ln>
                  <a:solidFill>
                    <a:srgbClr val="FF33CC"/>
                  </a:solidFill>
                </a:ln>
                <a:solidFill>
                  <a:srgbClr val="CC0066"/>
                </a:solidFill>
                <a:effectLst>
                  <a:outerShdw blurRad="38100" dist="38100" dir="2700000" algn="tl">
                    <a:srgbClr val="000000">
                      <a:alpha val="43137"/>
                    </a:srgbClr>
                  </a:outerShdw>
                </a:effectLst>
                <a:latin typeface="Broadway BT" pitchFamily="82" charset="0"/>
              </a:rPr>
              <a:t>There is one queen bee in every hive who lays eggs.</a:t>
            </a:r>
            <a:endParaRPr lang="en-US" sz="4400" dirty="0">
              <a:ln>
                <a:solidFill>
                  <a:srgbClr val="FF33CC"/>
                </a:solidFill>
              </a:ln>
              <a:solidFill>
                <a:srgbClr val="CC0066"/>
              </a:solidFill>
              <a:effectLst>
                <a:outerShdw blurRad="38100" dist="38100" dir="2700000" algn="tl">
                  <a:srgbClr val="000000">
                    <a:alpha val="43137"/>
                  </a:srgbClr>
                </a:outerShdw>
              </a:effectLst>
              <a:latin typeface="Broadway BT" pitchFamily="82" charset="0"/>
            </a:endParaRPr>
          </a:p>
        </p:txBody>
      </p:sp>
      <p:sp>
        <p:nvSpPr>
          <p:cNvPr id="7" name="TextBox 6"/>
          <p:cNvSpPr txBox="1"/>
          <p:nvPr/>
        </p:nvSpPr>
        <p:spPr>
          <a:xfrm>
            <a:off x="120748" y="6542978"/>
            <a:ext cx="4636936" cy="307777"/>
          </a:xfrm>
          <a:prstGeom prst="rect">
            <a:avLst/>
          </a:prstGeom>
          <a:noFill/>
        </p:spPr>
        <p:txBody>
          <a:bodyPr wrap="square" rtlCol="0">
            <a:spAutoFit/>
          </a:bodyPr>
          <a:lstStyle/>
          <a:p>
            <a:r>
              <a:rPr lang="en-US" sz="1400" dirty="0"/>
              <a:t>SOUCE: http://en.wikipedia.org/wiki/Queen_bee</a:t>
            </a:r>
          </a:p>
        </p:txBody>
      </p:sp>
      <p:pic>
        <p:nvPicPr>
          <p:cNvPr id="6149" name="Picture 5" descr="C:\Users\meghan.ragsdale\AppData\Local\Microsoft\Windows\Temporary Internet Files\Content.IE5\OP18EFG3\MC90043473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624" y="270752"/>
            <a:ext cx="3538962" cy="353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33562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100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5000"/>
                                        <p:tgtEl>
                                          <p:spTgt spid="6149"/>
                                        </p:tgtEl>
                                      </p:cBhvr>
                                    </p:animEffect>
                                    <p:anim calcmode="lin" valueType="num">
                                      <p:cBhvr>
                                        <p:cTn id="8" dur="5000" fill="hold"/>
                                        <p:tgtEl>
                                          <p:spTgt spid="6149"/>
                                        </p:tgtEl>
                                        <p:attrNameLst>
                                          <p:attrName>ppt_w</p:attrName>
                                        </p:attrNameLst>
                                      </p:cBhvr>
                                      <p:tavLst>
                                        <p:tav tm="0" fmla="#ppt_w*sin(2.5*pi*$)">
                                          <p:val>
                                            <p:fltVal val="0"/>
                                          </p:val>
                                        </p:tav>
                                        <p:tav tm="100000">
                                          <p:val>
                                            <p:fltVal val="1"/>
                                          </p:val>
                                        </p:tav>
                                      </p:tavLst>
                                    </p:anim>
                                    <p:anim calcmode="lin" valueType="num">
                                      <p:cBhvr>
                                        <p:cTn id="9" dur="5000" fill="hold"/>
                                        <p:tgtEl>
                                          <p:spTgt spid="61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04784" y="334181"/>
            <a:ext cx="8305800" cy="5105400"/>
          </a:xfrm>
          <a:prstGeom prst="rect">
            <a:avLst/>
          </a:prstGeom>
          <a:noFill/>
        </p:spPr>
        <p:txBody>
          <a:bodyPr wrap="square" rtlCol="0" anchor="ctr">
            <a:prstTxWarp prst="textDeflate">
              <a:avLst>
                <a:gd name="adj" fmla="val 11604"/>
              </a:avLst>
            </a:prstTxWarp>
            <a:spAutoFit/>
          </a:bodyPr>
          <a:lstStyle/>
          <a:p>
            <a:pPr algn="ctr"/>
            <a:r>
              <a:rPr lang="en-US" sz="3200" dirty="0" smtClean="0">
                <a:ln>
                  <a:solidFill>
                    <a:srgbClr val="002060"/>
                  </a:solidFill>
                </a:ln>
                <a:solidFill>
                  <a:srgbClr val="FFC000"/>
                </a:solidFill>
                <a:effectLst>
                  <a:outerShdw blurRad="38100" dist="38100" dir="2700000" algn="tl">
                    <a:srgbClr val="000000">
                      <a:alpha val="43137"/>
                    </a:srgbClr>
                  </a:outerShdw>
                </a:effectLst>
                <a:latin typeface="Broadway BT" pitchFamily="82" charset="0"/>
              </a:rPr>
              <a:t>A queen bee can lay up to </a:t>
            </a:r>
          </a:p>
          <a:p>
            <a:pPr algn="ctr"/>
            <a:r>
              <a:rPr lang="en-US" sz="8000" dirty="0" smtClean="0">
                <a:ln>
                  <a:solidFill>
                    <a:srgbClr val="002060"/>
                  </a:solidFill>
                </a:ln>
                <a:solidFill>
                  <a:srgbClr val="FFC000"/>
                </a:solidFill>
                <a:effectLst>
                  <a:outerShdw blurRad="38100" dist="38100" dir="2700000" algn="tl">
                    <a:srgbClr val="000000">
                      <a:alpha val="43137"/>
                    </a:srgbClr>
                  </a:outerShdw>
                </a:effectLst>
                <a:latin typeface="Broadway BT" pitchFamily="82" charset="0"/>
              </a:rPr>
              <a:t>2,000 </a:t>
            </a:r>
          </a:p>
          <a:p>
            <a:pPr algn="ctr"/>
            <a:r>
              <a:rPr lang="en-US" sz="3200" dirty="0" smtClean="0">
                <a:ln>
                  <a:solidFill>
                    <a:srgbClr val="002060"/>
                  </a:solidFill>
                </a:ln>
                <a:solidFill>
                  <a:srgbClr val="FFC000"/>
                </a:solidFill>
                <a:effectLst>
                  <a:outerShdw blurRad="38100" dist="38100" dir="2700000" algn="tl">
                    <a:srgbClr val="000000">
                      <a:alpha val="43137"/>
                    </a:srgbClr>
                  </a:outerShdw>
                </a:effectLst>
                <a:latin typeface="Broadway BT" pitchFamily="82" charset="0"/>
              </a:rPr>
              <a:t>eggs every day! </a:t>
            </a:r>
          </a:p>
          <a:p>
            <a:pPr algn="ctr"/>
            <a:r>
              <a:rPr lang="en-US" sz="3200" dirty="0" smtClean="0">
                <a:ln>
                  <a:solidFill>
                    <a:srgbClr val="002060"/>
                  </a:solidFill>
                </a:ln>
                <a:solidFill>
                  <a:srgbClr val="FFC000"/>
                </a:solidFill>
                <a:effectLst>
                  <a:outerShdw blurRad="38100" dist="38100" dir="2700000" algn="tl">
                    <a:srgbClr val="000000">
                      <a:alpha val="43137"/>
                    </a:srgbClr>
                  </a:outerShdw>
                </a:effectLst>
                <a:latin typeface="Broadway BT" pitchFamily="82" charset="0"/>
              </a:rPr>
              <a:t>She lays more eggs than her own body weight everyday!</a:t>
            </a:r>
            <a:endParaRPr lang="en-US" sz="3200" dirty="0">
              <a:ln>
                <a:solidFill>
                  <a:srgbClr val="002060"/>
                </a:solidFill>
              </a:ln>
              <a:solidFill>
                <a:srgbClr val="FFC000"/>
              </a:solidFill>
              <a:effectLst>
                <a:outerShdw blurRad="38100" dist="38100" dir="2700000" algn="tl">
                  <a:srgbClr val="000000">
                    <a:alpha val="43137"/>
                  </a:srgbClr>
                </a:outerShdw>
              </a:effectLst>
              <a:latin typeface="Broadway BT" pitchFamily="82" charset="0"/>
            </a:endParaRPr>
          </a:p>
        </p:txBody>
      </p:sp>
      <p:sp>
        <p:nvSpPr>
          <p:cNvPr id="22" name="TextBox 21"/>
          <p:cNvSpPr txBox="1"/>
          <p:nvPr/>
        </p:nvSpPr>
        <p:spPr>
          <a:xfrm>
            <a:off x="120748" y="6542978"/>
            <a:ext cx="4636936" cy="307777"/>
          </a:xfrm>
          <a:prstGeom prst="rect">
            <a:avLst/>
          </a:prstGeom>
          <a:noFill/>
        </p:spPr>
        <p:txBody>
          <a:bodyPr wrap="square" rtlCol="0">
            <a:spAutoFit/>
          </a:bodyPr>
          <a:lstStyle/>
          <a:p>
            <a:r>
              <a:rPr lang="en-US" sz="1400" dirty="0"/>
              <a:t>SOUCE: http://en.wikipedia.org/wiki/Queen_bee</a:t>
            </a:r>
          </a:p>
        </p:txBody>
      </p:sp>
      <p:pic>
        <p:nvPicPr>
          <p:cNvPr id="7171" name="Picture 3" descr="C:\Users\meghan.ragsdale\AppData\Local\Microsoft\Windows\Temporary Internet Files\Content.IE5\0G10ZFML\MC9001512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4504" y="1676400"/>
            <a:ext cx="1856080" cy="199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5119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1500"/>
                                  </p:stCondLst>
                                  <p:childTnLst>
                                    <p:animMotion origin="layout" path="M 3.33333E-6 -0.00023 C -0.02604 0.00093 -0.03802 -0.00647 -0.05539 0.0081 C -0.05816 0.0192 -0.05504 0.00949 -0.06164 0.02012 C -0.06563 0.02637 -0.06736 0.03539 -0.06927 0.04279 C -0.06806 0.05528 -0.06858 0.06892 -0.06302 0.07979 C -0.06025 0.09251 -0.05365 0.09852 -0.04462 0.10246 C -0.03212 0.11471 -0.01354 0.11471 0.00156 0.11679 C 0.01024 0.11911 0.01892 0.12188 0.0276 0.12489 C 0.03073 0.12905 0.03385 0.13321 0.03698 0.13738 C 0.04166 0.14362 0.04027 0.14802 0.04618 0.15565 C 0.05243 0.18016 0.06614 0.22433 0.03993 0.2315 C 0.01302 0.22988 -0.01459 0.22572 -0.0415 0.22942 C -0.04879 0.24399 -0.04723 0.26596 -0.03993 0.28053 C -0.0375 0.29094 -0.03247 0.29903 -0.02778 0.30736 C -0.02726 0.30921 -0.02691 0.31175 -0.02622 0.31337 C -0.02535 0.31568 -0.02379 0.3173 -0.02309 0.31915 C -0.01979 0.33002 -0.01875 0.34066 -0.01389 0.35014 C -0.01337 0.35222 -0.01302 0.35477 -0.01233 0.35662 C -0.01146 0.35847 -0.0099 0.36032 -0.0092 0.3624 C -0.00782 0.36633 -0.00625 0.37466 -0.00625 0.37489 C -0.00764 0.39108 -0.00677 0.39547 -0.01841 0.39963 C -0.02917 0.40935 -0.03785 0.40449 -0.0507 0.40172 C -0.05625 0.39894 -0.06025 0.39524 -0.06615 0.39339 C -0.07379 0.38622 -0.07344 0.37813 -0.07848 0.36864 C -0.08056 0.35662 -0.08108 0.34228 -0.08611 0.33187 C -0.09045 0.30898 -0.08438 0.33719 -0.0908 0.31753 C -0.09375 0.30828 -0.09236 0.30435 -0.1 0.30088 C -0.10903 0.28377 -0.12674 0.27637 -0.1415 0.27059 C -0.15348 0.27128 -0.16545 0.2692 -0.17552 0.27868 C -0.18716 0.30851 -0.18455 0.34529 -0.19236 0.37697 C -0.19306 0.37998 -0.19914 0.38992 -0.20018 0.39108 C -0.20712 0.39038 -0.21459 0.39015 -0.2217 0.38876 C -0.22639 0.3883 -0.23542 0.38298 -0.23542 0.38321 C -0.24045 0.37651 -0.24393 0.36864 -0.24931 0.3624 C -0.25122 0.36032 -0.25365 0.35847 -0.25539 0.35662 C -0.26545 0.34344 -0.25434 0.35199 -0.26615 0.3439 C -0.27917 0.32702 -0.28351 0.30666 -0.28629 0.28284 C -0.28629 0.28238 -0.28542 0.26296 -0.28316 0.25787 C -0.27952 0.24908 -0.27327 0.23659 -0.26789 0.22942 C -0.26164 0.22133 -0.25695 0.213 -0.25087 0.20491 C -0.24896 0.19681 -0.24636 0.19196 -0.24479 0.18409 C -0.24514 0.17207 -0.24532 0.15981 -0.24636 0.14755 C -0.2467 0.14547 -0.24636 0.14154 -0.24775 0.14131 C -0.26441 0.13784 -0.27743 0.14917 -0.29236 0.15357 C -0.3 0.15218 -0.30677 0.15079 -0.31407 0.14755 C -0.31979 0.14223 -0.32639 0.14038 -0.33229 0.1353 C -0.33629 0.12026 -0.33455 0.12697 -0.33716 0.11471 C -0.33594 0.10315 -0.33629 0.08719 -0.32934 0.07771 C -0.32483 0.0717 -0.3191 0.07332 -0.31407 0.06938 C -0.30903 0.06592 -0.30521 0.05944 -0.3 0.0569 C -0.29358 0.05458 -0.28941 0.05111 -0.28473 0.04487 C -0.28351 0.04001 -0.28056 0.03562 -0.28021 0.03053 C -0.27952 0.01342 -0.28073 -0.00346 -0.28177 -0.02058 C -0.28177 -0.02289 -0.28282 -0.02451 -0.28316 -0.02682 C -0.28351 -0.02821 -0.2849 -0.03931 -0.28629 -0.04116 C -0.29045 -0.04787 -0.30035 -0.04902 -0.30643 -0.05157 C -0.31667 -0.05087 -0.32691 -0.05087 -0.33716 -0.04926 C -0.34289 -0.04879 -0.35243 -0.037 -0.35243 -0.03677 C -0.35486 -0.02983 -0.35695 -0.02312 -0.36007 -0.01642 C -0.3632 0.00417 -0.35816 0.034 -0.36927 0.05111 C -0.37101 0.05366 -0.37761 0.05898 -0.38004 0.06129 C -0.38802 0.0599 -0.39601 0.06106 -0.40313 0.05528 C -0.41545 0.04441 -0.40052 0.05135 -0.41233 0.04695 C -0.41563 0.04279 -0.41997 0.03955 -0.42309 0.03446 C -0.42726 0.02822 -0.42795 0.01781 -0.42917 0.01018 C -0.42865 -0.00578 -0.43282 -0.02405 -0.42622 -0.037 C -0.42518 -0.03931 -0.42292 -0.03954 -0.42153 -0.04116 C -0.41823 -0.04509 -0.41545 -0.04926 -0.41233 -0.05342 C -0.41077 -0.05573 -0.40764 -0.05943 -0.40764 -0.0592 C -0.40434 -0.06891 -0.40104 -0.07585 -0.39844 -0.08603 C -0.3967 -0.09273 -0.39532 -0.10661 -0.39532 -0.10638 C -0.3967 -0.12511 -0.39514 -0.14431 -0.41077 -0.14963 C -0.41841 -0.14893 -0.42622 -0.14916 -0.43386 -0.14754 C -0.43907 -0.14639 -0.44254 -0.13529 -0.44618 -0.13112 C -0.45139 -0.12534 -0.45695 -0.12187 -0.4632 -0.11887 C -0.46563 -0.11956 -0.46858 -0.1191 -0.47084 -0.12095 C -0.47466 -0.12396 -0.47709 -0.13621 -0.47848 -0.14153 C -0.47709 -0.16905 -0.47882 -0.17044 -0.47084 -0.18848 C -0.46893 -0.19287 -0.46667 -0.1968 -0.46459 -0.20097 C -0.46354 -0.20305 -0.46164 -0.20698 -0.46164 -0.20675 C -0.4592 -0.23473 -0.45695 -0.27289 -0.47848 -0.28908 C -0.48455 -0.29371 -0.49011 -0.29532 -0.49688 -0.29717 C -0.50261 -0.29648 -0.50834 -0.29671 -0.51389 -0.29509 C -0.52917 -0.29093 -0.53872 -0.24907 -0.54479 -0.23358 C -0.54532 -0.20559 -0.54479 -0.17761 -0.54618 -0.14963 C -0.54636 -0.14708 -0.54844 -0.14569 -0.54931 -0.14361 C -0.55174 -0.1376 -0.55052 -0.12812 -0.55382 -0.12303 C -0.55851 -0.11586 -0.56598 -0.11285 -0.5724 -0.11077 C -0.58229 -0.10407 -0.5915 -0.10846 -0.60157 -0.11285 C -0.60261 -0.11494 -0.60348 -0.11702 -0.60469 -0.11887 C -0.60608 -0.12118 -0.60782 -0.1228 -0.6092 -0.12511 C -0.61146 -0.12904 -0.61545 -0.13737 -0.61545 -0.13714 C -0.61684 -0.14639 -0.61858 -0.15518 -0.61997 -0.1642 C -0.62084 -0.17946 -0.61789 -0.20235 -0.63073 -0.21114 C -0.63368 -0.21322 -0.64028 -0.21461 -0.64306 -0.21531 C -0.64618 -0.21461 -0.64931 -0.21484 -0.65226 -0.21322 C -0.65573 -0.21137 -0.66164 -0.2049 -0.66164 -0.20467 C -0.6632 -0.19819 -0.66927 -0.18663 -0.66927 -0.1864 C -0.66858 -0.16928 -0.67223 -0.14639 -0.66007 -0.13529 C -0.6592 -0.13321 -0.65834 -0.13089 -0.65695 -0.12904 C -0.65556 -0.12742 -0.65348 -0.12696 -0.65226 -0.12511 C -0.65122 -0.12349 -0.65157 -0.12072 -0.6507 -0.11887 C -0.64948 -0.11655 -0.64757 -0.11494 -0.64618 -0.11285 C -0.64202 -0.10638 -0.64219 -0.10337 -0.63993 -0.09435 C -0.63941 -0.09227 -0.63907 -0.09019 -0.63854 -0.08811 C -0.6375 -0.08395 -0.63646 -0.08001 -0.63542 -0.07585 C -0.6349 -0.07377 -0.63386 -0.06984 -0.63386 -0.06961 C -0.63247 -0.05457 -0.63039 -0.03977 -0.62778 -0.02474 C -0.629 -0.00462 -0.62587 0.00555 -0.63993 0.01226 C -0.66181 0.01018 -0.66771 0.0081 -0.68924 0.01018 C -0.70157 0.02059 -0.69705 0.04695 -0.68768 0.05944 C -0.6849 0.07332 -0.67813 0.08164 -0.66927 0.0902 C -0.66111 0.10569 -0.64827 0.11518 -0.63993 0.13113 C -0.63629 0.13807 -0.63073 0.15357 -0.63073 0.1538 C -0.62934 0.16698 -0.62657 0.17947 -0.62466 0.19265 C -0.62587 0.21323 -0.62327 0.22665 -0.63854 0.23312 C -0.64705 0.22965 -0.65591 0.22896 -0.66459 0.22526 C -0.67275 0.22618 -0.68125 0.2248 -0.68924 0.22711 C -0.69289 0.22827 -0.69844 0.23543 -0.69844 0.23567 C -0.70295 0.24376 -0.70434 0.25255 -0.70625 0.26226 C -0.70677 0.2995 -0.70539 0.33719 -0.70764 0.37466 C -0.70834 0.38622 -0.71302 0.38645 -0.71841 0.38876 C -0.73021 0.39963 -0.7408 0.38876 -0.75226 0.38506 C -0.75434 0.38298 -0.7566 0.3816 -0.75851 0.37882 C -0.7599 0.3772 -0.76285 0.37443 -0.76164 0.37304 C -0.76025 0.37119 -0.75868 0.37581 -0.75695 0.37697 C -0.754 0.37859 -0.75087 0.37975 -0.74775 0.3809 C -0.75087 0.36864 -0.74688 0.37998 -0.75382 0.37073 C -0.75521 0.36888 -0.75556 0.3661 -0.75695 0.36471 C -0.7599 0.36101 -0.76407 0.36009 -0.76771 0.35847 C -0.77223 0.34922 -0.77414 0.35222 -0.78004 0.34598 C -0.79202 0.3328 -0.75799 0.42045 -0.76979 0.40981 C -0.7724 0.39963 -0.68907 0.39894 -0.69601 0.39339 C -0.69809 0.38876 -0.71598 0.45861 -0.71598 0.45884 " pathEditMode="relative" rAng="0" ptsTypes="ffffffffffffffffffffffffffffffffffffffffffffffffffffffffffffffffffffffffffffffffffffffffffffffffffffffffffffffffffffffffffffffffffffff">
                                      <p:cBhvr>
                                        <p:cTn id="6" dur="3000" fill="hold"/>
                                        <p:tgtEl>
                                          <p:spTgt spid="7171"/>
                                        </p:tgtEl>
                                        <p:attrNameLst>
                                          <p:attrName>ppt_x</p:attrName>
                                          <p:attrName>ppt_y</p:attrName>
                                        </p:attrNameLst>
                                      </p:cBhvr>
                                      <p:rCtr x="-36302" y="80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eghan.ragsdale\AppData\Local\Microsoft\Windows\Temporary Internet Files\Content.IE5\OP18EFG3\MC90022166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672" y="4242350"/>
            <a:ext cx="918057" cy="79049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meghan.ragsdale\AppData\Local\Microsoft\Windows\Temporary Internet Files\Content.IE5\0G10ZFML\MC90022148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5452" y="5452399"/>
            <a:ext cx="1092536" cy="90002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meghan.ragsdale\AppData\Local\Microsoft\Windows\Temporary Internet Files\Content.IE5\IYXBBARM\MC90022149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1788" y="3972779"/>
            <a:ext cx="1327328" cy="1257641"/>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meghan.ragsdale\AppData\Local\Microsoft\Windows\Temporary Internet Files\Content.IE5\DSHW2H7T\MC90022147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01" y="5266421"/>
            <a:ext cx="1115398" cy="10860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381000"/>
            <a:ext cx="8153400" cy="3342858"/>
          </a:xfrm>
          <a:prstGeom prst="rect">
            <a:avLst/>
          </a:prstGeom>
          <a:noFill/>
        </p:spPr>
        <p:txBody>
          <a:bodyPr wrap="square" rtlCol="0" anchor="ctr">
            <a:prstTxWarp prst="textDeflate">
              <a:avLst/>
            </a:prstTxWarp>
            <a:spAutoFit/>
          </a:bodyPr>
          <a:lstStyle/>
          <a:p>
            <a:pPr algn="ctr"/>
            <a:r>
              <a:rPr lang="en-US" sz="4400" dirty="0" smtClean="0">
                <a:ln>
                  <a:solidFill>
                    <a:srgbClr val="FF33CC"/>
                  </a:solidFill>
                </a:ln>
                <a:solidFill>
                  <a:srgbClr val="CC0066"/>
                </a:solidFill>
                <a:effectLst>
                  <a:outerShdw blurRad="38100" dist="38100" dir="2700000" algn="tl">
                    <a:srgbClr val="000000">
                      <a:alpha val="43137"/>
                    </a:srgbClr>
                  </a:outerShdw>
                </a:effectLst>
                <a:latin typeface="Broadway BT" pitchFamily="82" charset="0"/>
              </a:rPr>
              <a:t>Even though all bees have the same Scientific classification, they all have different traits that make them special.</a:t>
            </a:r>
            <a:endParaRPr lang="en-US" sz="4400" dirty="0">
              <a:ln>
                <a:solidFill>
                  <a:srgbClr val="FF33CC"/>
                </a:solidFill>
              </a:ln>
              <a:solidFill>
                <a:srgbClr val="CC0066"/>
              </a:solidFill>
              <a:effectLst>
                <a:outerShdw blurRad="38100" dist="38100" dir="2700000" algn="tl">
                  <a:srgbClr val="000000">
                    <a:alpha val="43137"/>
                  </a:srgbClr>
                </a:outerShdw>
              </a:effectLst>
              <a:latin typeface="Broadway BT" pitchFamily="82"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04254580"/>
              </p:ext>
            </p:extLst>
          </p:nvPr>
        </p:nvGraphicFramePr>
        <p:xfrm>
          <a:off x="2717249" y="3723858"/>
          <a:ext cx="3633302" cy="3041540"/>
        </p:xfrm>
        <a:graphic>
          <a:graphicData uri="http://schemas.openxmlformats.org/drawingml/2006/table">
            <a:tbl>
              <a:tblPr firstRow="1" bandRow="1">
                <a:tableStyleId>{BDBED569-4797-4DF1-A0F4-6AAB3CD982D8}</a:tableStyleId>
              </a:tblPr>
              <a:tblGrid>
                <a:gridCol w="1816651"/>
                <a:gridCol w="1816651"/>
              </a:tblGrid>
              <a:tr h="458252">
                <a:tc>
                  <a:txBody>
                    <a:bodyPr/>
                    <a:lstStyle/>
                    <a:p>
                      <a:pPr algn="ctr"/>
                      <a:r>
                        <a:rPr lang="en-US" dirty="0" smtClean="0">
                          <a:solidFill>
                            <a:srgbClr val="00B0F0"/>
                          </a:solidFill>
                        </a:rPr>
                        <a:t>KINGDOM</a:t>
                      </a:r>
                      <a:endParaRPr lang="en-US" dirty="0">
                        <a:solidFill>
                          <a:srgbClr val="00B0F0"/>
                        </a:solidFill>
                      </a:endParaRPr>
                    </a:p>
                  </a:txBody>
                  <a:tcPr/>
                </a:tc>
                <a:tc>
                  <a:txBody>
                    <a:bodyPr/>
                    <a:lstStyle/>
                    <a:p>
                      <a:pPr algn="ctr"/>
                      <a:r>
                        <a:rPr lang="en-US" dirty="0" smtClean="0">
                          <a:solidFill>
                            <a:srgbClr val="00B0F0"/>
                          </a:solidFill>
                        </a:rPr>
                        <a:t>ANIMALIA</a:t>
                      </a:r>
                      <a:endParaRPr lang="en-US" dirty="0">
                        <a:solidFill>
                          <a:srgbClr val="00B0F0"/>
                        </a:solidFill>
                      </a:endParaRPr>
                    </a:p>
                  </a:txBody>
                  <a:tcPr/>
                </a:tc>
              </a:tr>
              <a:tr h="458252">
                <a:tc>
                  <a:txBody>
                    <a:bodyPr/>
                    <a:lstStyle/>
                    <a:p>
                      <a:pPr algn="ctr"/>
                      <a:r>
                        <a:rPr lang="en-US" dirty="0" smtClean="0">
                          <a:solidFill>
                            <a:srgbClr val="00B0F0"/>
                          </a:solidFill>
                        </a:rPr>
                        <a:t>PHYLUM</a:t>
                      </a:r>
                      <a:endParaRPr lang="en-US" dirty="0">
                        <a:solidFill>
                          <a:srgbClr val="00B0F0"/>
                        </a:solidFill>
                      </a:endParaRPr>
                    </a:p>
                  </a:txBody>
                  <a:tcPr/>
                </a:tc>
                <a:tc>
                  <a:txBody>
                    <a:bodyPr/>
                    <a:lstStyle/>
                    <a:p>
                      <a:pPr algn="ctr"/>
                      <a:r>
                        <a:rPr lang="en-US" dirty="0" smtClean="0">
                          <a:solidFill>
                            <a:srgbClr val="00B0F0"/>
                          </a:solidFill>
                        </a:rPr>
                        <a:t>ARTHROPODA</a:t>
                      </a:r>
                      <a:endParaRPr lang="en-US" dirty="0">
                        <a:solidFill>
                          <a:srgbClr val="00B0F0"/>
                        </a:solidFill>
                      </a:endParaRPr>
                    </a:p>
                  </a:txBody>
                  <a:tcPr/>
                </a:tc>
              </a:tr>
              <a:tr h="458252">
                <a:tc>
                  <a:txBody>
                    <a:bodyPr/>
                    <a:lstStyle/>
                    <a:p>
                      <a:pPr algn="ctr"/>
                      <a:r>
                        <a:rPr lang="en-US" dirty="0" smtClean="0">
                          <a:solidFill>
                            <a:srgbClr val="00B0F0"/>
                          </a:solidFill>
                        </a:rPr>
                        <a:t>CLASS</a:t>
                      </a:r>
                      <a:endParaRPr lang="en-US" dirty="0">
                        <a:solidFill>
                          <a:srgbClr val="00B0F0"/>
                        </a:solidFill>
                      </a:endParaRPr>
                    </a:p>
                  </a:txBody>
                  <a:tcPr/>
                </a:tc>
                <a:tc>
                  <a:txBody>
                    <a:bodyPr/>
                    <a:lstStyle/>
                    <a:p>
                      <a:pPr algn="ctr"/>
                      <a:r>
                        <a:rPr lang="en-US" dirty="0" smtClean="0">
                          <a:solidFill>
                            <a:srgbClr val="00B0F0"/>
                          </a:solidFill>
                        </a:rPr>
                        <a:t>INSECTA</a:t>
                      </a:r>
                      <a:endParaRPr lang="en-US" dirty="0">
                        <a:solidFill>
                          <a:srgbClr val="00B0F0"/>
                        </a:solidFill>
                      </a:endParaRPr>
                    </a:p>
                  </a:txBody>
                  <a:tcPr/>
                </a:tc>
              </a:tr>
              <a:tr h="458252">
                <a:tc>
                  <a:txBody>
                    <a:bodyPr/>
                    <a:lstStyle/>
                    <a:p>
                      <a:pPr algn="ctr"/>
                      <a:r>
                        <a:rPr lang="en-US" dirty="0" smtClean="0">
                          <a:solidFill>
                            <a:srgbClr val="00B0F0"/>
                          </a:solidFill>
                        </a:rPr>
                        <a:t>ORDER</a:t>
                      </a:r>
                      <a:endParaRPr lang="en-US" dirty="0">
                        <a:solidFill>
                          <a:srgbClr val="00B0F0"/>
                        </a:solidFill>
                      </a:endParaRPr>
                    </a:p>
                  </a:txBody>
                  <a:tcPr/>
                </a:tc>
                <a:tc>
                  <a:txBody>
                    <a:bodyPr/>
                    <a:lstStyle/>
                    <a:p>
                      <a:pPr algn="ctr"/>
                      <a:r>
                        <a:rPr lang="en-US" dirty="0" smtClean="0">
                          <a:solidFill>
                            <a:srgbClr val="00B0F0"/>
                          </a:solidFill>
                        </a:rPr>
                        <a:t>HYMENOPTERA</a:t>
                      </a:r>
                      <a:endParaRPr lang="en-US" dirty="0">
                        <a:solidFill>
                          <a:srgbClr val="00B0F0"/>
                        </a:solidFill>
                      </a:endParaRPr>
                    </a:p>
                  </a:txBody>
                  <a:tcPr/>
                </a:tc>
              </a:tr>
              <a:tr h="458252">
                <a:tc>
                  <a:txBody>
                    <a:bodyPr/>
                    <a:lstStyle/>
                    <a:p>
                      <a:pPr algn="ctr"/>
                      <a:r>
                        <a:rPr lang="en-US" dirty="0" smtClean="0">
                          <a:solidFill>
                            <a:srgbClr val="00B0F0"/>
                          </a:solidFill>
                        </a:rPr>
                        <a:t>SUBORDER</a:t>
                      </a:r>
                      <a:endParaRPr lang="en-US" dirty="0">
                        <a:solidFill>
                          <a:srgbClr val="00B0F0"/>
                        </a:solidFill>
                      </a:endParaRPr>
                    </a:p>
                  </a:txBody>
                  <a:tcPr/>
                </a:tc>
                <a:tc>
                  <a:txBody>
                    <a:bodyPr/>
                    <a:lstStyle/>
                    <a:p>
                      <a:pPr algn="ctr"/>
                      <a:r>
                        <a:rPr lang="en-US" dirty="0" smtClean="0">
                          <a:solidFill>
                            <a:srgbClr val="00B0F0"/>
                          </a:solidFill>
                        </a:rPr>
                        <a:t>APOCRITA</a:t>
                      </a:r>
                      <a:endParaRPr lang="en-US" dirty="0">
                        <a:solidFill>
                          <a:srgbClr val="00B0F0"/>
                        </a:solidFill>
                      </a:endParaRPr>
                    </a:p>
                  </a:txBody>
                  <a:tcPr/>
                </a:tc>
              </a:tr>
              <a:tr h="568452">
                <a:tc>
                  <a:txBody>
                    <a:bodyPr/>
                    <a:lstStyle/>
                    <a:p>
                      <a:pPr algn="ctr"/>
                      <a:r>
                        <a:rPr lang="en-US" dirty="0" smtClean="0">
                          <a:solidFill>
                            <a:srgbClr val="00B0F0"/>
                          </a:solidFill>
                        </a:rPr>
                        <a:t>SUPERFAMILY</a:t>
                      </a:r>
                      <a:endParaRPr lang="en-US" dirty="0">
                        <a:solidFill>
                          <a:srgbClr val="00B0F0"/>
                        </a:solidFill>
                      </a:endParaRPr>
                    </a:p>
                  </a:txBody>
                  <a:tcPr/>
                </a:tc>
                <a:tc>
                  <a:txBody>
                    <a:bodyPr/>
                    <a:lstStyle/>
                    <a:p>
                      <a:pPr algn="ctr"/>
                      <a:r>
                        <a:rPr lang="en-US" dirty="0" smtClean="0">
                          <a:solidFill>
                            <a:srgbClr val="00B0F0"/>
                          </a:solidFill>
                        </a:rPr>
                        <a:t>APOIDEA</a:t>
                      </a:r>
                      <a:endParaRPr lang="en-US" dirty="0">
                        <a:solidFill>
                          <a:srgbClr val="00B0F0"/>
                        </a:solidFill>
                      </a:endParaRPr>
                    </a:p>
                  </a:txBody>
                  <a:tcPr/>
                </a:tc>
              </a:tr>
            </a:tbl>
          </a:graphicData>
        </a:graphic>
      </p:graphicFrame>
      <p:sp>
        <p:nvSpPr>
          <p:cNvPr id="8" name="TextBox 7"/>
          <p:cNvSpPr txBox="1"/>
          <p:nvPr/>
        </p:nvSpPr>
        <p:spPr>
          <a:xfrm>
            <a:off x="120748" y="6542978"/>
            <a:ext cx="4636936" cy="307777"/>
          </a:xfrm>
          <a:prstGeom prst="rect">
            <a:avLst/>
          </a:prstGeom>
          <a:noFill/>
        </p:spPr>
        <p:txBody>
          <a:bodyPr wrap="square" rtlCol="0">
            <a:spAutoFit/>
          </a:bodyPr>
          <a:lstStyle/>
          <a:p>
            <a:r>
              <a:rPr lang="en-US" sz="1400" dirty="0"/>
              <a:t>SOUCE: http://en.wikipedia.org/wiki/Queen_bee</a:t>
            </a:r>
          </a:p>
        </p:txBody>
      </p:sp>
    </p:spTree>
    <p:extLst>
      <p:ext uri="{BB962C8B-B14F-4D97-AF65-F5344CB8AC3E}">
        <p14:creationId xmlns:p14="http://schemas.microsoft.com/office/powerpoint/2010/main" val="59314655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220"/>
                                        </p:tgtEl>
                                        <p:attrNameLst>
                                          <p:attrName>style.visibility</p:attrName>
                                        </p:attrNameLst>
                                      </p:cBhvr>
                                      <p:to>
                                        <p:strVal val="visible"/>
                                      </p:to>
                                    </p:set>
                                    <p:anim calcmode="lin" valueType="num">
                                      <p:cBhvr additive="base">
                                        <p:cTn id="11" dur="500" fill="hold"/>
                                        <p:tgtEl>
                                          <p:spTgt spid="9220"/>
                                        </p:tgtEl>
                                        <p:attrNameLst>
                                          <p:attrName>ppt_x</p:attrName>
                                        </p:attrNameLst>
                                      </p:cBhvr>
                                      <p:tavLst>
                                        <p:tav tm="0">
                                          <p:val>
                                            <p:strVal val="1+#ppt_w/2"/>
                                          </p:val>
                                        </p:tav>
                                        <p:tav tm="100000">
                                          <p:val>
                                            <p:strVal val="#ppt_x"/>
                                          </p:val>
                                        </p:tav>
                                      </p:tavLst>
                                    </p:anim>
                                    <p:anim calcmode="lin" valueType="num">
                                      <p:cBhvr additive="base">
                                        <p:cTn id="12" dur="500" fill="hold"/>
                                        <p:tgtEl>
                                          <p:spTgt spid="92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5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2000" fill="hold"/>
                                        <p:tgtEl>
                                          <p:spTgt spid="3"/>
                                        </p:tgtEl>
                                        <p:attrNameLst>
                                          <p:attrName>ppt_x</p:attrName>
                                        </p:attrNameLst>
                                      </p:cBhvr>
                                      <p:tavLst>
                                        <p:tav tm="0">
                                          <p:val>
                                            <p:strVal val="#ppt_x"/>
                                          </p:val>
                                        </p:tav>
                                        <p:tav tm="100000">
                                          <p:val>
                                            <p:strVal val="#ppt_x"/>
                                          </p:val>
                                        </p:tav>
                                      </p:tavLst>
                                    </p:anim>
                                    <p:anim calcmode="lin" valueType="num">
                                      <p:cBhvr additive="base">
                                        <p:cTn id="17" dur="2000" fill="hold"/>
                                        <p:tgtEl>
                                          <p:spTgt spid="3"/>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2" presetClass="entr" presetSubtype="4" fill="hold" nodeType="afterEffect">
                                  <p:stCondLst>
                                    <p:cond delay="1000"/>
                                  </p:stCondLst>
                                  <p:childTnLst>
                                    <p:set>
                                      <p:cBhvr>
                                        <p:cTn id="20" dur="1" fill="hold">
                                          <p:stCondLst>
                                            <p:cond delay="0"/>
                                          </p:stCondLst>
                                        </p:cTn>
                                        <p:tgtEl>
                                          <p:spTgt spid="9221"/>
                                        </p:tgtEl>
                                        <p:attrNameLst>
                                          <p:attrName>style.visibility</p:attrName>
                                        </p:attrNameLst>
                                      </p:cBhvr>
                                      <p:to>
                                        <p:strVal val="visible"/>
                                      </p:to>
                                    </p:set>
                                    <p:anim calcmode="lin" valueType="num">
                                      <p:cBhvr additive="base">
                                        <p:cTn id="21" dur="500" fill="hold"/>
                                        <p:tgtEl>
                                          <p:spTgt spid="9221"/>
                                        </p:tgtEl>
                                        <p:attrNameLst>
                                          <p:attrName>ppt_x</p:attrName>
                                        </p:attrNameLst>
                                      </p:cBhvr>
                                      <p:tavLst>
                                        <p:tav tm="0">
                                          <p:val>
                                            <p:strVal val="#ppt_x"/>
                                          </p:val>
                                        </p:tav>
                                        <p:tav tm="100000">
                                          <p:val>
                                            <p:strVal val="#ppt_x"/>
                                          </p:val>
                                        </p:tav>
                                      </p:tavLst>
                                    </p:anim>
                                    <p:anim calcmode="lin" valueType="num">
                                      <p:cBhvr additive="base">
                                        <p:cTn id="22" dur="500" fill="hold"/>
                                        <p:tgtEl>
                                          <p:spTgt spid="92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1000"/>
                                  </p:stCondLst>
                                  <p:childTnLst>
                                    <p:set>
                                      <p:cBhvr>
                                        <p:cTn id="24" dur="1" fill="hold">
                                          <p:stCondLst>
                                            <p:cond delay="0"/>
                                          </p:stCondLst>
                                        </p:cTn>
                                        <p:tgtEl>
                                          <p:spTgt spid="9219"/>
                                        </p:tgtEl>
                                        <p:attrNameLst>
                                          <p:attrName>style.visibility</p:attrName>
                                        </p:attrNameLst>
                                      </p:cBhvr>
                                      <p:to>
                                        <p:strVal val="visible"/>
                                      </p:to>
                                    </p:set>
                                    <p:anim calcmode="lin" valueType="num">
                                      <p:cBhvr additive="base">
                                        <p:cTn id="25" dur="500" fill="hold"/>
                                        <p:tgtEl>
                                          <p:spTgt spid="9219"/>
                                        </p:tgtEl>
                                        <p:attrNameLst>
                                          <p:attrName>ppt_x</p:attrName>
                                        </p:attrNameLst>
                                      </p:cBhvr>
                                      <p:tavLst>
                                        <p:tav tm="0">
                                          <p:val>
                                            <p:strVal val="#ppt_x"/>
                                          </p:val>
                                        </p:tav>
                                        <p:tav tm="100000">
                                          <p:val>
                                            <p:strVal val="#ppt_x"/>
                                          </p:val>
                                        </p:tav>
                                      </p:tavLst>
                                    </p:anim>
                                    <p:anim calcmode="lin" valueType="num">
                                      <p:cBhvr additive="base">
                                        <p:cTn id="26"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1098550"/>
          </a:xfrm>
        </p:spPr>
        <p:txBody>
          <a:bodyPr>
            <a:noAutofit/>
          </a:bodyPr>
          <a:lstStyle/>
          <a:p>
            <a:r>
              <a:rPr lang="en-US" sz="2000" b="1" dirty="0"/>
              <a:t>1.</a:t>
            </a:r>
            <a:r>
              <a:rPr lang="ko-KR" altLang="en-US" sz="2000" b="1" dirty="0"/>
              <a:t>파워포인트 시작</a:t>
            </a:r>
            <a:r>
              <a:rPr lang="en-US" sz="2000" dirty="0"/>
              <a:t/>
            </a:r>
            <a:br>
              <a:rPr lang="en-US" sz="2000" dirty="0"/>
            </a:br>
            <a:r>
              <a:rPr lang="en-US" sz="2000" b="1" dirty="0"/>
              <a:t>Start </a:t>
            </a:r>
            <a:r>
              <a:rPr lang="ko-KR" altLang="en-US" sz="2000" b="1" dirty="0"/>
              <a:t>혹은 오피스 버튼을 클릭</a:t>
            </a:r>
            <a:r>
              <a:rPr lang="en-US" sz="2000" b="1" dirty="0"/>
              <a:t>. All Programs </a:t>
            </a:r>
            <a:r>
              <a:rPr lang="ko-KR" altLang="en-US" sz="2000" b="1" dirty="0"/>
              <a:t>클릭</a:t>
            </a:r>
            <a:r>
              <a:rPr lang="en-US" sz="2000" b="1" dirty="0"/>
              <a:t>. Office</a:t>
            </a:r>
            <a:r>
              <a:rPr lang="ko-KR" altLang="en-US" sz="2000" b="1" dirty="0"/>
              <a:t>클릭</a:t>
            </a:r>
            <a:r>
              <a:rPr lang="en-US" sz="2000" b="1" dirty="0"/>
              <a:t>. Power Point </a:t>
            </a:r>
            <a:r>
              <a:rPr lang="ko-KR" altLang="en-US" sz="2000" b="1" dirty="0"/>
              <a:t>클릭</a:t>
            </a:r>
            <a:r>
              <a:rPr lang="en-US" sz="2000" b="1" dirty="0"/>
              <a:t>. Presentation 1 – Microsoft PowerPoint </a:t>
            </a:r>
            <a:r>
              <a:rPr lang="ko-KR" altLang="en-US" sz="2000" b="1" dirty="0"/>
              <a:t>작업창이 오픈된다</a:t>
            </a:r>
            <a:r>
              <a:rPr lang="en-US" sz="2000" b="1" dirty="0"/>
              <a:t>.</a:t>
            </a:r>
            <a:r>
              <a:rPr lang="en-US" sz="2000" dirty="0"/>
              <a:t/>
            </a:r>
            <a:br>
              <a:rPr lang="en-US" sz="2000" dirty="0"/>
            </a:br>
            <a:endParaRPr lang="en-US" sz="2000" dirty="0"/>
          </a:p>
        </p:txBody>
      </p:sp>
      <p:sp>
        <p:nvSpPr>
          <p:cNvPr id="3" name="Footer Placeholder 2"/>
          <p:cNvSpPr>
            <a:spLocks noGrp="1"/>
          </p:cNvSpPr>
          <p:nvPr>
            <p:ph type="ftr" sz="quarter" idx="11"/>
          </p:nvPr>
        </p:nvSpPr>
        <p:spPr/>
        <p:txBody>
          <a:bodyPr/>
          <a:lstStyle/>
          <a:p>
            <a:r>
              <a:rPr lang="en-US" smtClean="0"/>
              <a:t>PowerPoint Class</a:t>
            </a:r>
            <a:endParaRPr lang="en-US"/>
          </a:p>
        </p:txBody>
      </p:sp>
      <p:pic>
        <p:nvPicPr>
          <p:cNvPr id="7" name="Content Placeholder 6"/>
          <p:cNvPicPr>
            <a:picLocks noGrp="1"/>
          </p:cNvPicPr>
          <p:nvPr>
            <p:ph sz="quarter" idx="1"/>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533400" y="1600200"/>
            <a:ext cx="8153400" cy="4419600"/>
          </a:xfrm>
          <a:prstGeom prst="rect">
            <a:avLst/>
          </a:prstGeom>
          <a:noFill/>
          <a:ln>
            <a:noFill/>
          </a:ln>
        </p:spPr>
      </p:pic>
    </p:spTree>
    <p:extLst>
      <p:ext uri="{BB962C8B-B14F-4D97-AF65-F5344CB8AC3E}">
        <p14:creationId xmlns:p14="http://schemas.microsoft.com/office/powerpoint/2010/main" val="224504609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914400"/>
            <a:ext cx="8305800" cy="5105400"/>
          </a:xfrm>
          <a:prstGeom prst="rect">
            <a:avLst/>
          </a:prstGeom>
          <a:noFill/>
        </p:spPr>
        <p:txBody>
          <a:bodyPr wrap="square" rtlCol="0" anchor="ctr">
            <a:prstTxWarp prst="textDeflate">
              <a:avLst>
                <a:gd name="adj" fmla="val 11604"/>
              </a:avLst>
            </a:prstTxWarp>
            <a:spAutoFit/>
          </a:bodyPr>
          <a:lstStyle/>
          <a:p>
            <a:pPr algn="ctr"/>
            <a:r>
              <a:rPr lang="en-US" sz="2800" dirty="0" smtClean="0">
                <a:ln>
                  <a:solidFill>
                    <a:srgbClr val="002060"/>
                  </a:solidFill>
                </a:ln>
                <a:solidFill>
                  <a:srgbClr val="FFC000"/>
                </a:solidFill>
                <a:effectLst>
                  <a:outerShdw blurRad="38100" dist="38100" dir="2700000" algn="tl">
                    <a:srgbClr val="000000">
                      <a:alpha val="43137"/>
                    </a:srgbClr>
                  </a:outerShdw>
                </a:effectLst>
                <a:latin typeface="Broadway BT" pitchFamily="82" charset="0"/>
              </a:rPr>
              <a:t>But the best bees make deliciously sweet honey!</a:t>
            </a:r>
            <a:endParaRPr lang="en-US" sz="2800" dirty="0">
              <a:ln>
                <a:solidFill>
                  <a:srgbClr val="002060"/>
                </a:solidFill>
              </a:ln>
              <a:solidFill>
                <a:srgbClr val="FFC000"/>
              </a:solidFill>
              <a:effectLst>
                <a:outerShdw blurRad="38100" dist="38100" dir="2700000" algn="tl">
                  <a:srgbClr val="000000">
                    <a:alpha val="43137"/>
                  </a:srgbClr>
                </a:outerShdw>
              </a:effectLst>
              <a:latin typeface="Broadway BT" pitchFamily="82" charset="0"/>
            </a:endParaRPr>
          </a:p>
        </p:txBody>
      </p:sp>
      <p:pic>
        <p:nvPicPr>
          <p:cNvPr id="10244" name="Picture 4" descr="C:\Users\meghan.ragsdale\AppData\Local\Microsoft\Windows\Temporary Internet Files\Content.IE5\IYXBBARM\MC90021496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9782" y="3501097"/>
            <a:ext cx="2590801" cy="223313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meghan.ragsdale\AppData\Local\Microsoft\Windows\Temporary Internet Files\Content.IE5\DSHW2H7T\MC90023422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505785"/>
            <a:ext cx="2361446" cy="201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4012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PowerPoint Class</a:t>
            </a:r>
            <a:endParaRPr lang="en-US"/>
          </a:p>
        </p:txBody>
      </p:sp>
      <p:graphicFrame>
        <p:nvGraphicFramePr>
          <p:cNvPr id="7" name="Diagram 6"/>
          <p:cNvGraphicFramePr/>
          <p:nvPr>
            <p:extLst>
              <p:ext uri="{D42A27DB-BD31-4B8C-83A1-F6EECF244321}">
                <p14:modId xmlns:p14="http://schemas.microsoft.com/office/powerpoint/2010/main" val="236817491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동요 - 어린 음악대.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0557846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077200" cy="869950"/>
          </a:xfrm>
        </p:spPr>
        <p:txBody>
          <a:bodyPr>
            <a:normAutofit fontScale="90000"/>
          </a:bodyPr>
          <a:lstStyle/>
          <a:p>
            <a:pPr algn="ctr"/>
            <a:r>
              <a:rPr lang="en-US" sz="3600" dirty="0" smtClean="0"/>
              <a:t>Using Insert &gt; Images &gt; Screenshot</a:t>
            </a:r>
            <a:br>
              <a:rPr lang="en-US" sz="3600" dirty="0" smtClean="0"/>
            </a:br>
            <a:r>
              <a:rPr lang="en-US" sz="3600" dirty="0" smtClean="0"/>
              <a:t>you insert any opened window directly</a:t>
            </a:r>
            <a:endParaRPr lang="en-US" dirty="0"/>
          </a:p>
        </p:txBody>
      </p:sp>
      <p:sp>
        <p:nvSpPr>
          <p:cNvPr id="3" name="Footer Placeholder 2"/>
          <p:cNvSpPr>
            <a:spLocks noGrp="1"/>
          </p:cNvSpPr>
          <p:nvPr>
            <p:ph type="ftr" sz="quarter" idx="11"/>
          </p:nvPr>
        </p:nvSpPr>
        <p:spPr/>
        <p:txBody>
          <a:bodyPr/>
          <a:lstStyle/>
          <a:p>
            <a:r>
              <a:rPr lang="en-US" smtClean="0"/>
              <a:t>PowerPoint Class</a:t>
            </a:r>
            <a:endParaRPr lang="en-US"/>
          </a:p>
        </p:txBody>
      </p:sp>
      <p:pic>
        <p:nvPicPr>
          <p:cNvPr id="4" name="Content Placeholder 3" descr="PowerPoint Lecture 2011 - Microsoft Word non-commercial use"/>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362200" y="2223242"/>
            <a:ext cx="6400800" cy="3478315"/>
          </a:xfrm>
        </p:spPr>
      </p:pic>
    </p:spTree>
    <p:extLst>
      <p:ext uri="{BB962C8B-B14F-4D97-AF65-F5344CB8AC3E}">
        <p14:creationId xmlns:p14="http://schemas.microsoft.com/office/powerpoint/2010/main" val="154676589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ko-KR" altLang="en-US" dirty="0" smtClean="0"/>
              <a:t>슬라이드를 만들떄 많이 쓰는 화면들</a:t>
            </a:r>
            <a:r>
              <a:rPr lang="en-US" altLang="ko-KR" dirty="0" smtClean="0"/>
              <a:t/>
            </a:r>
            <a:br>
              <a:rPr lang="en-US" altLang="ko-KR" dirty="0" smtClean="0"/>
            </a:br>
            <a:r>
              <a:rPr lang="en-US" dirty="0" smtClean="0"/>
              <a:t>Questions/Discussions</a:t>
            </a:r>
            <a:endParaRPr lang="en-US" dirty="0"/>
          </a:p>
        </p:txBody>
      </p:sp>
      <p:sp>
        <p:nvSpPr>
          <p:cNvPr id="4" name="Footer Placeholder 3"/>
          <p:cNvSpPr>
            <a:spLocks noGrp="1"/>
          </p:cNvSpPr>
          <p:nvPr>
            <p:ph type="ftr" sz="quarter" idx="11"/>
          </p:nvPr>
        </p:nvSpPr>
        <p:spPr/>
        <p:txBody>
          <a:bodyPr/>
          <a:lstStyle/>
          <a:p>
            <a:r>
              <a:rPr lang="en-US" smtClean="0"/>
              <a:t>PowerPoint Class</a:t>
            </a:r>
            <a:endParaRPr lang="en-US"/>
          </a:p>
        </p:txBody>
      </p:sp>
      <p:sp>
        <p:nvSpPr>
          <p:cNvPr id="3" name="Content Placeholder 2"/>
          <p:cNvSpPr>
            <a:spLocks noGrp="1"/>
          </p:cNvSpPr>
          <p:nvPr>
            <p:ph sz="quarter" idx="1"/>
          </p:nvPr>
        </p:nvSpPr>
        <p:spPr/>
        <p:txBody>
          <a:bodyPr/>
          <a:lstStyle/>
          <a:p>
            <a:pPr>
              <a:buFont typeface="Wingdings" pitchFamily="2" charset="2"/>
              <a:buChar char="Ø"/>
            </a:pPr>
            <a:r>
              <a:rPr lang="en-US" dirty="0" smtClean="0"/>
              <a:t>Question One</a:t>
            </a:r>
          </a:p>
          <a:p>
            <a:pPr lvl="1">
              <a:buFont typeface="Wingdings" pitchFamily="2" charset="2"/>
              <a:buChar char="Ø"/>
            </a:pPr>
            <a:r>
              <a:rPr lang="en-US" dirty="0" smtClean="0"/>
              <a:t>Discussion</a:t>
            </a:r>
          </a:p>
          <a:p>
            <a:pPr lvl="1">
              <a:buFont typeface="Wingdings" pitchFamily="2" charset="2"/>
              <a:buChar char="Ø"/>
            </a:pPr>
            <a:r>
              <a:rPr lang="en-US" dirty="0" smtClean="0"/>
              <a:t>Discussion</a:t>
            </a:r>
          </a:p>
          <a:p>
            <a:pPr>
              <a:buFont typeface="Wingdings" pitchFamily="2" charset="2"/>
              <a:buChar char="Ø"/>
            </a:pPr>
            <a:r>
              <a:rPr lang="en-US" dirty="0" smtClean="0"/>
              <a:t>Question Two</a:t>
            </a:r>
          </a:p>
          <a:p>
            <a:pPr lvl="1">
              <a:buFont typeface="Wingdings" pitchFamily="2" charset="2"/>
              <a:buChar char="Ø"/>
            </a:pPr>
            <a:r>
              <a:rPr lang="en-US" dirty="0" smtClean="0"/>
              <a:t>Discussion</a:t>
            </a:r>
          </a:p>
          <a:p>
            <a:pPr>
              <a:buFont typeface="Wingdings" pitchFamily="2" charset="2"/>
              <a:buChar char="Ø"/>
            </a:pPr>
            <a:r>
              <a:rPr lang="en-US" dirty="0" smtClean="0"/>
              <a:t>Questions Three</a:t>
            </a:r>
          </a:p>
          <a:p>
            <a:pPr lvl="1">
              <a:buFont typeface="Wingdings" pitchFamily="2" charset="2"/>
              <a:buChar char="Ø"/>
            </a:pPr>
            <a:r>
              <a:rPr lang="en-US" dirty="0" smtClean="0"/>
              <a:t>Discussion</a:t>
            </a: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4102813"/>
              </p:ext>
            </p:extLst>
          </p:nvPr>
        </p:nvGraphicFramePr>
        <p:xfrm>
          <a:off x="457200" y="1935163"/>
          <a:ext cx="8229604" cy="3337560"/>
        </p:xfrm>
        <a:graphic>
          <a:graphicData uri="http://schemas.openxmlformats.org/drawingml/2006/table">
            <a:tbl>
              <a:tblPr firstRow="1" bandRow="1">
                <a:tableStyleId>{0660B408-B3CF-4A94-85FC-2B1E0A45F4A2}</a:tableStyleId>
              </a:tblPr>
              <a:tblGrid>
                <a:gridCol w="2057401"/>
                <a:gridCol w="2057401"/>
                <a:gridCol w="2057401"/>
                <a:gridCol w="2057401"/>
              </a:tblGrid>
              <a:tr h="370840">
                <a:tc>
                  <a:txBody>
                    <a:bodyPr/>
                    <a:lstStyle/>
                    <a:p>
                      <a:pPr algn="ctr"/>
                      <a:r>
                        <a:rPr lang="en-US" sz="1400" dirty="0" smtClean="0"/>
                        <a:t>Class/Week</a:t>
                      </a:r>
                      <a:endParaRPr lang="en-US" sz="1400" dirty="0"/>
                    </a:p>
                  </a:txBody>
                  <a:tcPr marL="96819" marR="96819"/>
                </a:tc>
                <a:tc>
                  <a:txBody>
                    <a:bodyPr/>
                    <a:lstStyle/>
                    <a:p>
                      <a:pPr algn="ctr"/>
                      <a:r>
                        <a:rPr lang="en-US" sz="1400" dirty="0" smtClean="0"/>
                        <a:t>Topic</a:t>
                      </a:r>
                      <a:endParaRPr lang="en-US" sz="1400" dirty="0"/>
                    </a:p>
                  </a:txBody>
                  <a:tcPr marL="96819" marR="96819"/>
                </a:tc>
                <a:tc>
                  <a:txBody>
                    <a:bodyPr/>
                    <a:lstStyle/>
                    <a:p>
                      <a:pPr algn="ctr"/>
                      <a:r>
                        <a:rPr lang="en-US" sz="1400" dirty="0" smtClean="0"/>
                        <a:t>Reading</a:t>
                      </a:r>
                      <a:endParaRPr lang="en-US" sz="1400" dirty="0"/>
                    </a:p>
                  </a:txBody>
                  <a:tcPr marL="96819" marR="96819"/>
                </a:tc>
                <a:tc>
                  <a:txBody>
                    <a:bodyPr/>
                    <a:lstStyle/>
                    <a:p>
                      <a:pPr algn="ctr"/>
                      <a:r>
                        <a:rPr lang="en-US" sz="1400" dirty="0" smtClean="0"/>
                        <a:t>Assignment </a:t>
                      </a:r>
                      <a:endParaRPr lang="en-US" sz="1400" dirty="0"/>
                    </a:p>
                  </a:txBody>
                  <a:tcPr marL="96819" marR="96819"/>
                </a:tc>
              </a:tr>
              <a:tr h="370840">
                <a:tc>
                  <a:txBody>
                    <a:bodyPr/>
                    <a:lstStyle/>
                    <a:p>
                      <a:pPr algn="ctr"/>
                      <a:r>
                        <a:rPr lang="en-US" sz="1400" dirty="0" smtClean="0"/>
                        <a:t>1</a:t>
                      </a:r>
                      <a:endParaRPr lang="en-US" sz="1400" dirty="0"/>
                    </a:p>
                  </a:txBody>
                  <a:tcPr marL="96819" marR="96819"/>
                </a:tc>
                <a:tc>
                  <a:txBody>
                    <a:bodyPr/>
                    <a:lstStyle/>
                    <a:p>
                      <a:pPr algn="ctr"/>
                      <a:r>
                        <a:rPr lang="ko-KR" altLang="en-US" sz="1400" dirty="0" smtClean="0"/>
                        <a:t>파워 포인트  </a:t>
                      </a:r>
                      <a:r>
                        <a:rPr lang="en-US" altLang="ko-KR" sz="1400" dirty="0" smtClean="0"/>
                        <a:t>1</a:t>
                      </a:r>
                      <a:endParaRPr lang="en-US" sz="1400" dirty="0"/>
                    </a:p>
                  </a:txBody>
                  <a:tcPr marL="96819" marR="96819"/>
                </a:tc>
                <a:tc>
                  <a:txBody>
                    <a:bodyPr/>
                    <a:lstStyle/>
                    <a:p>
                      <a:pPr algn="ctr"/>
                      <a:r>
                        <a:rPr lang="en-US" sz="1400" dirty="0" smtClean="0"/>
                        <a:t>Chapter 1</a:t>
                      </a:r>
                      <a:endParaRPr lang="en-US" sz="1400" dirty="0"/>
                    </a:p>
                  </a:txBody>
                  <a:tcPr marL="96819" marR="96819"/>
                </a:tc>
                <a:tc>
                  <a:txBody>
                    <a:bodyPr/>
                    <a:lstStyle/>
                    <a:p>
                      <a:pPr algn="ctr"/>
                      <a:endParaRPr lang="en-US" sz="1400" dirty="0"/>
                    </a:p>
                  </a:txBody>
                  <a:tcPr marL="96819" marR="96819"/>
                </a:tc>
              </a:tr>
              <a:tr h="370840">
                <a:tc>
                  <a:txBody>
                    <a:bodyPr/>
                    <a:lstStyle/>
                    <a:p>
                      <a:pPr algn="ctr"/>
                      <a:r>
                        <a:rPr lang="en-US" sz="1400" dirty="0" smtClean="0"/>
                        <a:t>2</a:t>
                      </a:r>
                      <a:endParaRPr lang="en-US" sz="1400" dirty="0"/>
                    </a:p>
                  </a:txBody>
                  <a:tcPr marL="96819" marR="968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o-KR" altLang="en-US" sz="1400" dirty="0" smtClean="0"/>
                        <a:t>파워 포인트  </a:t>
                      </a:r>
                      <a:r>
                        <a:rPr lang="en-US" altLang="ko-KR" sz="1400" dirty="0" smtClean="0"/>
                        <a:t>2</a:t>
                      </a:r>
                      <a:endParaRPr lang="en-US" sz="1400" dirty="0"/>
                    </a:p>
                  </a:txBody>
                  <a:tcPr marL="96819" marR="96819"/>
                </a:tc>
                <a:tc>
                  <a:txBody>
                    <a:bodyPr/>
                    <a:lstStyle/>
                    <a:p>
                      <a:pPr algn="ctr"/>
                      <a:r>
                        <a:rPr lang="en-US" sz="1400" dirty="0" smtClean="0"/>
                        <a:t>Chapter</a:t>
                      </a:r>
                      <a:endParaRPr lang="en-US" sz="1400" dirty="0"/>
                    </a:p>
                  </a:txBody>
                  <a:tcPr marL="96819" marR="96819"/>
                </a:tc>
                <a:tc>
                  <a:txBody>
                    <a:bodyPr/>
                    <a:lstStyle/>
                    <a:p>
                      <a:pPr algn="ctr"/>
                      <a:endParaRPr lang="en-US" sz="1400" dirty="0"/>
                    </a:p>
                  </a:txBody>
                  <a:tcPr marL="96819" marR="96819"/>
                </a:tc>
              </a:tr>
              <a:tr h="370840">
                <a:tc>
                  <a:txBody>
                    <a:bodyPr/>
                    <a:lstStyle/>
                    <a:p>
                      <a:pPr algn="ctr"/>
                      <a:r>
                        <a:rPr lang="en-US" sz="1400" dirty="0" smtClean="0"/>
                        <a:t>3</a:t>
                      </a:r>
                      <a:endParaRPr lang="en-US" sz="1400" dirty="0"/>
                    </a:p>
                  </a:txBody>
                  <a:tcPr marL="96819" marR="968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o-KR" altLang="en-US" sz="1400" dirty="0" smtClean="0"/>
                        <a:t>파워 포인트  </a:t>
                      </a:r>
                      <a:r>
                        <a:rPr lang="en-US" altLang="ko-KR" sz="1400" dirty="0" smtClean="0"/>
                        <a:t>3</a:t>
                      </a:r>
                      <a:endParaRPr lang="en-US" sz="1400" dirty="0"/>
                    </a:p>
                  </a:txBody>
                  <a:tcPr marL="96819" marR="96819"/>
                </a:tc>
                <a:tc>
                  <a:txBody>
                    <a:bodyPr/>
                    <a:lstStyle/>
                    <a:p>
                      <a:pPr algn="ctr"/>
                      <a:r>
                        <a:rPr lang="en-US" sz="1400" dirty="0" smtClean="0"/>
                        <a:t>Chapter</a:t>
                      </a:r>
                      <a:endParaRPr lang="en-US" sz="1400" dirty="0"/>
                    </a:p>
                  </a:txBody>
                  <a:tcPr marL="96819" marR="96819"/>
                </a:tc>
                <a:tc>
                  <a:txBody>
                    <a:bodyPr/>
                    <a:lstStyle/>
                    <a:p>
                      <a:pPr algn="ctr"/>
                      <a:endParaRPr lang="en-US" sz="1400" dirty="0" smtClean="0"/>
                    </a:p>
                  </a:txBody>
                  <a:tcPr marL="96819" marR="96819"/>
                </a:tc>
              </a:tr>
              <a:tr h="370840">
                <a:tc>
                  <a:txBody>
                    <a:bodyPr/>
                    <a:lstStyle/>
                    <a:p>
                      <a:pPr algn="ctr"/>
                      <a:r>
                        <a:rPr lang="en-US" sz="1400" dirty="0" smtClean="0"/>
                        <a:t>4</a:t>
                      </a:r>
                      <a:endParaRPr lang="en-US" sz="1400" dirty="0"/>
                    </a:p>
                  </a:txBody>
                  <a:tcPr marL="96819" marR="968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o-KR" altLang="en-US" sz="1400" dirty="0" smtClean="0"/>
                        <a:t>파워 포인트  </a:t>
                      </a:r>
                      <a:r>
                        <a:rPr lang="en-US" altLang="ko-KR" sz="1400" dirty="0" smtClean="0"/>
                        <a:t>4</a:t>
                      </a:r>
                      <a:endParaRPr lang="en-US" sz="1400" dirty="0"/>
                    </a:p>
                  </a:txBody>
                  <a:tcPr marL="96819" marR="96819"/>
                </a:tc>
                <a:tc>
                  <a:txBody>
                    <a:bodyPr/>
                    <a:lstStyle/>
                    <a:p>
                      <a:pPr algn="ctr"/>
                      <a:endParaRPr lang="en-US" sz="1400" dirty="0"/>
                    </a:p>
                  </a:txBody>
                  <a:tcPr marL="96819" marR="96819"/>
                </a:tc>
                <a:tc>
                  <a:txBody>
                    <a:bodyPr/>
                    <a:lstStyle/>
                    <a:p>
                      <a:pPr algn="ctr"/>
                      <a:endParaRPr lang="en-US" sz="1400" dirty="0" smtClean="0"/>
                    </a:p>
                  </a:txBody>
                  <a:tcPr marL="96819" marR="96819"/>
                </a:tc>
              </a:tr>
              <a:tr h="370840">
                <a:tc>
                  <a:txBody>
                    <a:bodyPr/>
                    <a:lstStyle/>
                    <a:p>
                      <a:pPr algn="ctr"/>
                      <a:endParaRPr lang="en-US" sz="1400" dirty="0"/>
                    </a:p>
                  </a:txBody>
                  <a:tcPr marL="96819" marR="96819"/>
                </a:tc>
                <a:tc>
                  <a:txBody>
                    <a:bodyPr/>
                    <a:lstStyle/>
                    <a:p>
                      <a:pPr algn="ctr"/>
                      <a:endParaRPr lang="en-US" sz="1400" dirty="0"/>
                    </a:p>
                  </a:txBody>
                  <a:tcPr marL="96819" marR="96819"/>
                </a:tc>
                <a:tc>
                  <a:txBody>
                    <a:bodyPr/>
                    <a:lstStyle/>
                    <a:p>
                      <a:pPr algn="ctr"/>
                      <a:endParaRPr lang="en-US" sz="1400" dirty="0"/>
                    </a:p>
                  </a:txBody>
                  <a:tcPr marL="96819" marR="96819"/>
                </a:tc>
                <a:tc>
                  <a:txBody>
                    <a:bodyPr/>
                    <a:lstStyle/>
                    <a:p>
                      <a:pPr algn="ctr"/>
                      <a:endParaRPr lang="en-US" sz="1400" dirty="0" smtClean="0"/>
                    </a:p>
                  </a:txBody>
                  <a:tcPr marL="96819" marR="96819"/>
                </a:tc>
              </a:tr>
              <a:tr h="370840">
                <a:tc>
                  <a:txBody>
                    <a:bodyPr/>
                    <a:lstStyle/>
                    <a:p>
                      <a:pPr algn="ctr"/>
                      <a:endParaRPr lang="en-US" sz="1400" dirty="0"/>
                    </a:p>
                  </a:txBody>
                  <a:tcPr marL="96819" marR="96819"/>
                </a:tc>
                <a:tc>
                  <a:txBody>
                    <a:bodyPr/>
                    <a:lstStyle/>
                    <a:p>
                      <a:pPr algn="ctr"/>
                      <a:endParaRPr lang="en-US" sz="1400" dirty="0"/>
                    </a:p>
                  </a:txBody>
                  <a:tcPr marL="96819" marR="96819"/>
                </a:tc>
                <a:tc>
                  <a:txBody>
                    <a:bodyPr/>
                    <a:lstStyle/>
                    <a:p>
                      <a:pPr algn="ctr"/>
                      <a:endParaRPr lang="en-US" sz="1400" dirty="0"/>
                    </a:p>
                  </a:txBody>
                  <a:tcPr marL="96819" marR="96819"/>
                </a:tc>
                <a:tc>
                  <a:txBody>
                    <a:bodyPr/>
                    <a:lstStyle/>
                    <a:p>
                      <a:pPr algn="ctr"/>
                      <a:endParaRPr lang="en-US" sz="1400" dirty="0" smtClean="0"/>
                    </a:p>
                  </a:txBody>
                  <a:tcPr marL="96819" marR="96819"/>
                </a:tc>
              </a:tr>
              <a:tr h="370840">
                <a:tc>
                  <a:txBody>
                    <a:bodyPr/>
                    <a:lstStyle/>
                    <a:p>
                      <a:pPr algn="ctr"/>
                      <a:endParaRPr lang="en-US" sz="1400" dirty="0"/>
                    </a:p>
                  </a:txBody>
                  <a:tcPr marL="96819" marR="96819"/>
                </a:tc>
                <a:tc>
                  <a:txBody>
                    <a:bodyPr/>
                    <a:lstStyle/>
                    <a:p>
                      <a:pPr algn="ctr"/>
                      <a:endParaRPr lang="en-US" sz="1400" dirty="0"/>
                    </a:p>
                  </a:txBody>
                  <a:tcPr marL="96819" marR="96819"/>
                </a:tc>
                <a:tc>
                  <a:txBody>
                    <a:bodyPr/>
                    <a:lstStyle/>
                    <a:p>
                      <a:pPr algn="ctr"/>
                      <a:endParaRPr lang="en-US" sz="1400" dirty="0"/>
                    </a:p>
                  </a:txBody>
                  <a:tcPr marL="96819" marR="96819"/>
                </a:tc>
                <a:tc>
                  <a:txBody>
                    <a:bodyPr/>
                    <a:lstStyle/>
                    <a:p>
                      <a:pPr algn="ctr"/>
                      <a:endParaRPr lang="en-US" sz="1400" dirty="0" smtClean="0"/>
                    </a:p>
                  </a:txBody>
                  <a:tcPr marL="96819" marR="96819"/>
                </a:tc>
              </a:tr>
              <a:tr h="370840">
                <a:tc>
                  <a:txBody>
                    <a:bodyPr/>
                    <a:lstStyle/>
                    <a:p>
                      <a:pPr algn="ctr"/>
                      <a:endParaRPr lang="en-US" sz="1400" dirty="0"/>
                    </a:p>
                  </a:txBody>
                  <a:tcPr marL="96819" marR="96819"/>
                </a:tc>
                <a:tc>
                  <a:txBody>
                    <a:bodyPr/>
                    <a:lstStyle/>
                    <a:p>
                      <a:pPr algn="ctr"/>
                      <a:endParaRPr lang="en-US" sz="1400" dirty="0"/>
                    </a:p>
                  </a:txBody>
                  <a:tcPr marL="96819" marR="96819"/>
                </a:tc>
                <a:tc>
                  <a:txBody>
                    <a:bodyPr/>
                    <a:lstStyle/>
                    <a:p>
                      <a:pPr algn="ctr"/>
                      <a:endParaRPr lang="en-US" sz="1400" dirty="0"/>
                    </a:p>
                  </a:txBody>
                  <a:tcPr marL="96819" marR="96819"/>
                </a:tc>
                <a:tc>
                  <a:txBody>
                    <a:bodyPr/>
                    <a:lstStyle/>
                    <a:p>
                      <a:pPr algn="ctr"/>
                      <a:endParaRPr lang="en-US" sz="1400" dirty="0" smtClean="0"/>
                    </a:p>
                  </a:txBody>
                  <a:tcPr marL="96819" marR="96819"/>
                </a:tc>
              </a:tr>
            </a:tbl>
          </a:graphicData>
        </a:graphic>
      </p:graphicFrame>
      <p:sp>
        <p:nvSpPr>
          <p:cNvPr id="3" name="Footer Placeholder 2"/>
          <p:cNvSpPr>
            <a:spLocks noGrp="1"/>
          </p:cNvSpPr>
          <p:nvPr>
            <p:ph type="ftr" sz="quarter" idx="11"/>
          </p:nvPr>
        </p:nvSpPr>
        <p:spPr/>
        <p:txBody>
          <a:bodyPr/>
          <a:lstStyle/>
          <a:p>
            <a:r>
              <a:rPr lang="en-US" smtClean="0"/>
              <a:t>PowerPoint Class</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en-US" dirty="0" smtClean="0"/>
              <a:t>Objectives and Results</a:t>
            </a:r>
            <a:endParaRPr lang="en-US" dirty="0"/>
          </a:p>
        </p:txBody>
      </p:sp>
      <p:sp>
        <p:nvSpPr>
          <p:cNvPr id="3" name="Rectangle 2"/>
          <p:cNvSpPr>
            <a:spLocks noGrp="1"/>
          </p:cNvSpPr>
          <p:nvPr>
            <p:ph idx="1"/>
          </p:nvPr>
        </p:nvSpPr>
        <p:spPr>
          <a:xfrm>
            <a:off x="609600" y="1600200"/>
            <a:ext cx="8153400" cy="4495800"/>
          </a:xfrm>
        </p:spPr>
        <p:txBody>
          <a:bodyPr>
            <a:normAutofit/>
          </a:bodyPr>
          <a:lstStyle/>
          <a:p>
            <a:pPr>
              <a:buFont typeface="Wingdings" pitchFamily="2" charset="2"/>
              <a:buChar char="Ø"/>
            </a:pPr>
            <a:r>
              <a:rPr lang="en-US" dirty="0" smtClean="0"/>
              <a:t>Objectives</a:t>
            </a:r>
          </a:p>
          <a:p>
            <a:pPr lvl="1">
              <a:buFont typeface="Wingdings" pitchFamily="2" charset="2"/>
              <a:buChar char="Ø"/>
            </a:pPr>
            <a:r>
              <a:rPr lang="en-US" dirty="0" smtClean="0"/>
              <a:t>Course objective 1</a:t>
            </a:r>
          </a:p>
          <a:p>
            <a:pPr lvl="1">
              <a:buFont typeface="Wingdings" pitchFamily="2" charset="2"/>
              <a:buChar char="Ø"/>
            </a:pPr>
            <a:r>
              <a:rPr lang="en-US" dirty="0" smtClean="0"/>
              <a:t>Course objective 2</a:t>
            </a:r>
          </a:p>
          <a:p>
            <a:pPr lvl="1">
              <a:buFont typeface="Wingdings" pitchFamily="2" charset="2"/>
              <a:buChar char="Ø"/>
            </a:pPr>
            <a:r>
              <a:rPr lang="en-US" dirty="0" smtClean="0"/>
              <a:t>Course objective 3</a:t>
            </a:r>
          </a:p>
          <a:p>
            <a:pPr>
              <a:buFont typeface="Wingdings" pitchFamily="2" charset="2"/>
              <a:buChar char="Ø"/>
            </a:pPr>
            <a:r>
              <a:rPr lang="en-US" dirty="0" smtClean="0"/>
              <a:t>Results</a:t>
            </a:r>
          </a:p>
          <a:p>
            <a:pPr lvl="1">
              <a:buFont typeface="Wingdings" pitchFamily="2" charset="2"/>
              <a:buChar char="Ø"/>
            </a:pPr>
            <a:r>
              <a:rPr lang="en-US" dirty="0" smtClean="0"/>
              <a:t>Expected results</a:t>
            </a:r>
          </a:p>
          <a:p>
            <a:pPr>
              <a:buFont typeface="Wingdings" pitchFamily="2" charset="2"/>
              <a:buChar char="Ø"/>
            </a:pPr>
            <a:r>
              <a:rPr lang="en-US" dirty="0" smtClean="0"/>
              <a:t>Skills developed</a:t>
            </a:r>
          </a:p>
          <a:p>
            <a:pPr lvl="1">
              <a:buFont typeface="Wingdings" pitchFamily="2" charset="2"/>
              <a:buChar char="Ø"/>
            </a:pPr>
            <a:r>
              <a:rPr lang="en-US" dirty="0" smtClean="0"/>
              <a:t>Skill 1</a:t>
            </a:r>
          </a:p>
          <a:p>
            <a:pPr lvl="1">
              <a:buFont typeface="Wingdings" pitchFamily="2" charset="2"/>
              <a:buChar char="Ø"/>
            </a:pPr>
            <a:r>
              <a:rPr lang="en-US" dirty="0" smtClean="0"/>
              <a:t>Skill 2</a:t>
            </a:r>
          </a:p>
          <a:p>
            <a:pPr lvl="1">
              <a:buFont typeface="Wingdings" pitchFamily="2" charset="2"/>
              <a:buChar char="Ø"/>
            </a:pPr>
            <a:endParaRPr lang="en-US" dirty="0"/>
          </a:p>
        </p:txBody>
      </p:sp>
      <p:sp>
        <p:nvSpPr>
          <p:cNvPr id="4" name="Footer Placeholder 3"/>
          <p:cNvSpPr>
            <a:spLocks noGrp="1"/>
          </p:cNvSpPr>
          <p:nvPr>
            <p:ph type="ftr" sz="quarter" idx="11"/>
          </p:nvPr>
        </p:nvSpPr>
        <p:spPr/>
        <p:txBody>
          <a:bodyPr/>
          <a:lstStyle/>
          <a:p>
            <a:r>
              <a:rPr lang="en-US" smtClean="0"/>
              <a:t>PowerPoint Class</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smtClean="0"/>
              <a:t>Vocabulary</a:t>
            </a:r>
            <a:endParaRPr lang="en-US" dirty="0"/>
          </a:p>
        </p:txBody>
      </p:sp>
      <p:sp>
        <p:nvSpPr>
          <p:cNvPr id="3" name="Rectangle 2"/>
          <p:cNvSpPr>
            <a:spLocks noGrp="1"/>
          </p:cNvSpPr>
          <p:nvPr>
            <p:ph idx="1"/>
          </p:nvPr>
        </p:nvSpPr>
        <p:spPr/>
        <p:txBody>
          <a:bodyPr/>
          <a:lstStyle/>
          <a:p>
            <a:pPr>
              <a:buFont typeface="Wingdings" pitchFamily="2" charset="2"/>
              <a:buChar char="Ø"/>
            </a:pPr>
            <a:r>
              <a:rPr lang="en-US" dirty="0" smtClean="0"/>
              <a:t>Term One</a:t>
            </a:r>
          </a:p>
          <a:p>
            <a:pPr lvl="1">
              <a:buFont typeface="Wingdings" pitchFamily="2" charset="2"/>
              <a:buChar char="Ø"/>
            </a:pPr>
            <a:r>
              <a:rPr lang="en-US" dirty="0" smtClean="0"/>
              <a:t>Definition A</a:t>
            </a:r>
          </a:p>
          <a:p>
            <a:pPr lvl="1">
              <a:buFont typeface="Wingdings" pitchFamily="2" charset="2"/>
              <a:buChar char="Ø"/>
            </a:pPr>
            <a:r>
              <a:rPr lang="en-US" dirty="0" smtClean="0"/>
              <a:t>Definition B</a:t>
            </a:r>
          </a:p>
          <a:p>
            <a:pPr>
              <a:buFont typeface="Wingdings" pitchFamily="2" charset="2"/>
              <a:buChar char="Ø"/>
            </a:pPr>
            <a:r>
              <a:rPr lang="en-US" dirty="0" smtClean="0"/>
              <a:t>Term Two</a:t>
            </a:r>
          </a:p>
          <a:p>
            <a:pPr lvl="1">
              <a:buFont typeface="Wingdings" pitchFamily="2" charset="2"/>
              <a:buChar char="Ø"/>
            </a:pPr>
            <a:r>
              <a:rPr lang="en-US" dirty="0" smtClean="0"/>
              <a:t>Definition</a:t>
            </a:r>
          </a:p>
          <a:p>
            <a:pPr>
              <a:buFont typeface="Wingdings" pitchFamily="2" charset="2"/>
              <a:buChar char="Ø"/>
            </a:pPr>
            <a:r>
              <a:rPr lang="en-US" dirty="0" smtClean="0"/>
              <a:t>Term Three</a:t>
            </a:r>
          </a:p>
          <a:p>
            <a:pPr lvl="1">
              <a:buFont typeface="Wingdings" pitchFamily="2" charset="2"/>
              <a:buChar char="Ø"/>
            </a:pPr>
            <a:r>
              <a:rPr lang="en-US" dirty="0" smtClean="0"/>
              <a:t>Definition</a:t>
            </a:r>
          </a:p>
          <a:p>
            <a:pPr lvl="1">
              <a:buFont typeface="Wingdings" pitchFamily="2" charset="2"/>
              <a:buChar char="Ø"/>
            </a:pPr>
            <a:endParaRPr lang="en-US" dirty="0"/>
          </a:p>
        </p:txBody>
      </p:sp>
      <p:sp>
        <p:nvSpPr>
          <p:cNvPr id="4" name="Footer Placeholder 3"/>
          <p:cNvSpPr>
            <a:spLocks noGrp="1"/>
          </p:cNvSpPr>
          <p:nvPr>
            <p:ph type="ftr" sz="quarter" idx="11"/>
          </p:nvPr>
        </p:nvSpPr>
        <p:spPr/>
        <p:txBody>
          <a:bodyPr/>
          <a:lstStyle/>
          <a:p>
            <a:r>
              <a:rPr lang="en-US" smtClean="0"/>
              <a:t>PowerPoint Class</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smtClean="0"/>
              <a:t>Procedures/Lecture Slide</a:t>
            </a:r>
            <a:endParaRPr lang="en-US" dirty="0"/>
          </a:p>
        </p:txBody>
      </p:sp>
      <p:sp>
        <p:nvSpPr>
          <p:cNvPr id="3" name="Rectangle 2"/>
          <p:cNvSpPr>
            <a:spLocks noGrp="1"/>
          </p:cNvSpPr>
          <p:nvPr>
            <p:ph sz="half" idx="1"/>
          </p:nvPr>
        </p:nvSpPr>
        <p:spPr/>
        <p:txBody>
          <a:bodyPr/>
          <a:lstStyle/>
          <a:p>
            <a:pPr>
              <a:buFont typeface="Wingdings" pitchFamily="2" charset="2"/>
              <a:buChar char="Ø"/>
            </a:pPr>
            <a:r>
              <a:rPr lang="en-US" dirty="0" smtClean="0"/>
              <a:t>Add procedure here</a:t>
            </a:r>
          </a:p>
          <a:p>
            <a:pPr lvl="1">
              <a:buFont typeface="Wingdings" pitchFamily="2" charset="2"/>
              <a:buChar char="Ø"/>
            </a:pPr>
            <a:r>
              <a:rPr lang="en-US" dirty="0" smtClean="0"/>
              <a:t>Step one</a:t>
            </a:r>
          </a:p>
          <a:p>
            <a:pPr lvl="1">
              <a:buFont typeface="Wingdings" pitchFamily="2" charset="2"/>
              <a:buChar char="Ø"/>
            </a:pPr>
            <a:r>
              <a:rPr lang="en-US" dirty="0" smtClean="0"/>
              <a:t>Step two</a:t>
            </a:r>
            <a:endParaRPr lang="en-US" dirty="0"/>
          </a:p>
        </p:txBody>
      </p:sp>
      <p:pic>
        <p:nvPicPr>
          <p:cNvPr id="5" name="Content Placeholder 4" descr="book.png"/>
          <p:cNvPicPr>
            <a:picLocks noGrp="1" noChangeAspect="1"/>
          </p:cNvPicPr>
          <p:nvPr>
            <p:ph sz="half" idx="2"/>
          </p:nvPr>
        </p:nvPicPr>
        <p:blipFill>
          <a:blip r:embed="rId3" cstate="print">
            <a:duotone>
              <a:schemeClr val="bg2">
                <a:shade val="45000"/>
                <a:satMod val="135000"/>
              </a:schemeClr>
              <a:prstClr val="white"/>
            </a:duotone>
            <a:lum bright="2000" contrast="-11000"/>
          </a:blip>
          <a:stretch>
            <a:fillRect/>
          </a:stretch>
        </p:blipFill>
        <p:spPr>
          <a:xfrm>
            <a:off x="8229600" y="1600200"/>
            <a:ext cx="654050" cy="715574"/>
          </a:xfrm>
          <a:ln w="50800" cmpd="dbl">
            <a:solidFill>
              <a:schemeClr val="accent2">
                <a:lumMod val="75000"/>
              </a:schemeClr>
            </a:solidFill>
          </a:ln>
        </p:spPr>
      </p:pic>
      <p:sp>
        <p:nvSpPr>
          <p:cNvPr id="4" name="Footer Placeholder 3"/>
          <p:cNvSpPr>
            <a:spLocks noGrp="1"/>
          </p:cNvSpPr>
          <p:nvPr>
            <p:ph type="ftr" sz="quarter" idx="11"/>
          </p:nvPr>
        </p:nvSpPr>
        <p:spPr/>
        <p:txBody>
          <a:bodyPr/>
          <a:lstStyle/>
          <a:p>
            <a:r>
              <a:rPr lang="en-US" smtClean="0"/>
              <a:t>PowerPoint Class</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smtClean="0"/>
              <a:t>파우어포인트  </a:t>
            </a:r>
            <a:r>
              <a:rPr lang="en-US" altLang="ko-KR" dirty="0" smtClean="0"/>
              <a:t>Presentation</a:t>
            </a:r>
            <a:endParaRPr lang="en-US" dirty="0"/>
          </a:p>
        </p:txBody>
      </p:sp>
      <p:sp>
        <p:nvSpPr>
          <p:cNvPr id="3" name="Content Placeholder 2"/>
          <p:cNvSpPr>
            <a:spLocks noGrp="1"/>
          </p:cNvSpPr>
          <p:nvPr>
            <p:ph sz="half" idx="1"/>
          </p:nvPr>
        </p:nvSpPr>
        <p:spPr/>
        <p:txBody>
          <a:bodyPr/>
          <a:lstStyle/>
          <a:p>
            <a:r>
              <a:rPr lang="ko-KR" altLang="en-US" dirty="0" smtClean="0"/>
              <a:t>감사합니다</a:t>
            </a:r>
            <a:r>
              <a:rPr lang="en-US" altLang="ko-KR" dirty="0" smtClean="0"/>
              <a:t>.</a:t>
            </a:r>
            <a:endParaRPr lang="en-US" dirty="0"/>
          </a:p>
        </p:txBody>
      </p:sp>
      <p:sp>
        <p:nvSpPr>
          <p:cNvPr id="4" name="Content Placeholder 3"/>
          <p:cNvSpPr>
            <a:spLocks noGrp="1"/>
          </p:cNvSpPr>
          <p:nvPr>
            <p:ph sz="half" idx="2"/>
          </p:nvPr>
        </p:nvSpPr>
        <p:spPr/>
        <p:txBody>
          <a:bodyPr/>
          <a:lstStyle/>
          <a:p>
            <a:r>
              <a:rPr lang="ko-KR" altLang="en-US" dirty="0" smtClean="0"/>
              <a:t>강의 신청은 </a:t>
            </a:r>
            <a:endParaRPr lang="en-US" altLang="ko-KR" dirty="0" smtClean="0"/>
          </a:p>
          <a:p>
            <a:r>
              <a:rPr lang="ko-KR" altLang="en-US" dirty="0" smtClean="0"/>
              <a:t>중앙 교육센터</a:t>
            </a:r>
            <a:endParaRPr lang="en-US" altLang="ko-KR" dirty="0" smtClean="0"/>
          </a:p>
          <a:p>
            <a:r>
              <a:rPr lang="en-US" dirty="0" smtClean="0"/>
              <a:t>213.368.2545</a:t>
            </a:r>
            <a:endParaRPr lang="en-US" dirty="0"/>
          </a:p>
        </p:txBody>
      </p:sp>
      <p:sp>
        <p:nvSpPr>
          <p:cNvPr id="5" name="Footer Placeholder 4"/>
          <p:cNvSpPr>
            <a:spLocks noGrp="1"/>
          </p:cNvSpPr>
          <p:nvPr>
            <p:ph type="ftr" sz="quarter" idx="11"/>
          </p:nvPr>
        </p:nvSpPr>
        <p:spPr/>
        <p:txBody>
          <a:bodyPr/>
          <a:lstStyle/>
          <a:p>
            <a:r>
              <a:rPr lang="en-US" smtClean="0"/>
              <a:t>PowerPoint Class</a:t>
            </a:r>
            <a:endParaRPr lang="en-US"/>
          </a:p>
        </p:txBody>
      </p:sp>
    </p:spTree>
    <p:extLst>
      <p:ext uri="{BB962C8B-B14F-4D97-AF65-F5344CB8AC3E}">
        <p14:creationId xmlns:p14="http://schemas.microsoft.com/office/powerpoint/2010/main" val="17716773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PowerPoint Class</a:t>
            </a:r>
            <a:endParaRPr lang="en-US"/>
          </a:p>
        </p:txBody>
      </p:sp>
      <p:sp>
        <p:nvSpPr>
          <p:cNvPr id="6" name="Title 5"/>
          <p:cNvSpPr txBox="1">
            <a:spLocks noGrp="1"/>
          </p:cNvSpPr>
          <p:nvPr>
            <p:ph type="title"/>
          </p:nvPr>
        </p:nvSpPr>
        <p:spPr>
          <a:xfrm>
            <a:off x="533400" y="990600"/>
            <a:ext cx="7848600" cy="5432256"/>
          </a:xfrm>
          <a:prstGeom prst="rect">
            <a:avLst/>
          </a:prstGeom>
          <a:noFill/>
        </p:spPr>
        <p:txBody>
          <a:bodyPr wrap="square" rtlCol="0">
            <a:spAutoFit/>
          </a:bodyPr>
          <a:lstStyle/>
          <a:p>
            <a:r>
              <a:rPr lang="en-US" dirty="0" smtClean="0"/>
              <a:t>Template </a:t>
            </a:r>
            <a:r>
              <a:rPr lang="ko-KR" altLang="en-US" dirty="0" smtClean="0"/>
              <a:t>선택</a:t>
            </a:r>
            <a:r>
              <a:rPr lang="en-US" altLang="ko-KR" dirty="0" smtClean="0"/>
              <a:t/>
            </a:r>
            <a:br>
              <a:rPr lang="en-US" altLang="ko-KR" dirty="0" smtClean="0"/>
            </a:br>
            <a:r>
              <a:rPr lang="en-US" altLang="ko-KR" dirty="0" smtClean="0"/>
              <a:t>Transitions between Slides</a:t>
            </a:r>
            <a:br>
              <a:rPr lang="en-US" altLang="ko-KR" dirty="0" smtClean="0"/>
            </a:br>
            <a:r>
              <a:rPr lang="en-US" altLang="ko-KR" dirty="0" smtClean="0"/>
              <a:t>Picture Animations</a:t>
            </a:r>
            <a:br>
              <a:rPr lang="en-US" altLang="ko-KR" dirty="0" smtClean="0"/>
            </a:br>
            <a:r>
              <a:rPr lang="en-US" altLang="ko-KR" dirty="0" smtClean="0"/>
              <a:t>Text Animations</a:t>
            </a:r>
            <a:br>
              <a:rPr lang="en-US" altLang="ko-KR" dirty="0" smtClean="0"/>
            </a:br>
            <a:r>
              <a:rPr lang="en-US" altLang="ko-KR" dirty="0" smtClean="0"/>
              <a:t>Sound Effect</a:t>
            </a:r>
            <a:br>
              <a:rPr lang="en-US" altLang="ko-KR" dirty="0" smtClean="0"/>
            </a:br>
            <a:r>
              <a:rPr lang="en-US" altLang="ko-KR" dirty="0" smtClean="0"/>
              <a:t>Insert Music &amp; Narration</a:t>
            </a:r>
            <a:br>
              <a:rPr lang="en-US" altLang="ko-KR" dirty="0" smtClean="0"/>
            </a:br>
            <a:endParaRPr lang="en-US" dirty="0"/>
          </a:p>
        </p:txBody>
      </p:sp>
    </p:spTree>
    <p:extLst>
      <p:ext uri="{BB962C8B-B14F-4D97-AF65-F5344CB8AC3E}">
        <p14:creationId xmlns:p14="http://schemas.microsoft.com/office/powerpoint/2010/main" val="13226368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PowerPoint Class</a:t>
            </a:r>
            <a:endParaRPr lang="en-US"/>
          </a:p>
        </p:txBody>
      </p:sp>
      <p:sp>
        <p:nvSpPr>
          <p:cNvPr id="6" name="Title 5"/>
          <p:cNvSpPr>
            <a:spLocks noGrp="1"/>
          </p:cNvSpPr>
          <p:nvPr>
            <p:ph type="title"/>
          </p:nvPr>
        </p:nvSpPr>
        <p:spPr>
          <a:xfrm>
            <a:off x="533400" y="1905000"/>
            <a:ext cx="8229600" cy="4419600"/>
          </a:xfrm>
        </p:spPr>
        <p:txBody>
          <a:bodyPr>
            <a:normAutofit fontScale="90000"/>
          </a:bodyPr>
          <a:lstStyle/>
          <a:p>
            <a:r>
              <a:rPr lang="ko-KR" altLang="en-US" dirty="0" smtClean="0"/>
              <a:t>슬라이드쇼 보기</a:t>
            </a:r>
            <a:r>
              <a:rPr lang="en-US" altLang="ko-KR" dirty="0" smtClean="0"/>
              <a:t/>
            </a:r>
            <a:br>
              <a:rPr lang="en-US" altLang="ko-KR" dirty="0" smtClean="0"/>
            </a:br>
            <a:r>
              <a:rPr lang="ko-KR" altLang="en-US" dirty="0" smtClean="0"/>
              <a:t>마우스 클릭 콘트롤</a:t>
            </a:r>
            <a:r>
              <a:rPr lang="en-US" altLang="ko-KR" dirty="0" smtClean="0"/>
              <a:t/>
            </a:r>
            <a:br>
              <a:rPr lang="en-US" altLang="ko-KR" dirty="0" smtClean="0"/>
            </a:br>
            <a:r>
              <a:rPr lang="ko-KR" altLang="en-US" dirty="0" smtClean="0"/>
              <a:t>슬라이드당 상영 시간</a:t>
            </a:r>
            <a:r>
              <a:rPr lang="en-US" altLang="ko-KR" dirty="0" smtClean="0"/>
              <a:t/>
            </a:r>
            <a:br>
              <a:rPr lang="en-US" altLang="ko-KR" dirty="0" smtClean="0"/>
            </a:br>
            <a:r>
              <a:rPr lang="ko-KR" altLang="en-US" dirty="0" smtClean="0"/>
              <a:t>완성된 프레센테이션 작성</a:t>
            </a:r>
            <a:r>
              <a:rPr lang="en-US" altLang="ko-KR" dirty="0" smtClean="0"/>
              <a:t/>
            </a:r>
            <a:br>
              <a:rPr lang="en-US" altLang="ko-KR" dirty="0" smtClean="0"/>
            </a:br>
            <a:r>
              <a:rPr lang="en-US" altLang="ko-KR" dirty="0" smtClean="0"/>
              <a:t>CD, USB</a:t>
            </a:r>
            <a:r>
              <a:rPr lang="ko-KR" altLang="en-US" dirty="0" smtClean="0"/>
              <a:t>에 보관</a:t>
            </a:r>
            <a:r>
              <a:rPr lang="en-US" altLang="ko-KR" dirty="0" smtClean="0"/>
              <a:t> </a:t>
            </a:r>
            <a:br>
              <a:rPr lang="en-US" altLang="ko-KR" dirty="0" smtClean="0"/>
            </a:br>
            <a:r>
              <a:rPr lang="en-US" altLang="ko-KR" dirty="0" smtClean="0"/>
              <a:t>Email</a:t>
            </a:r>
            <a:r>
              <a:rPr lang="ko-KR" altLang="en-US" dirty="0" smtClean="0"/>
              <a:t>용</a:t>
            </a:r>
            <a:r>
              <a:rPr lang="en-US" altLang="ko-KR" dirty="0" smtClean="0"/>
              <a:t>,Computer</a:t>
            </a:r>
            <a:r>
              <a:rPr lang="ko-KR" altLang="en-US" dirty="0" smtClean="0"/>
              <a:t>용</a:t>
            </a:r>
            <a:r>
              <a:rPr lang="en-US" altLang="ko-KR" dirty="0" smtClean="0"/>
              <a:t>, HD </a:t>
            </a:r>
            <a:r>
              <a:rPr lang="ko-KR" altLang="en-US" dirty="0" smtClean="0"/>
              <a:t>비디오</a:t>
            </a:r>
            <a:r>
              <a:rPr lang="en-US" altLang="ko-KR" dirty="0" smtClean="0"/>
              <a:t/>
            </a:r>
            <a:br>
              <a:rPr lang="en-US" altLang="ko-KR" dirty="0" smtClean="0"/>
            </a:br>
            <a:r>
              <a:rPr lang="en-US" altLang="ko-KR" dirty="0" smtClean="0"/>
              <a:t/>
            </a:r>
            <a:br>
              <a:rPr lang="en-US" altLang="ko-KR" dirty="0" smtClean="0"/>
            </a:br>
            <a:endParaRPr lang="en-US" dirty="0"/>
          </a:p>
        </p:txBody>
      </p:sp>
    </p:spTree>
    <p:extLst>
      <p:ext uri="{BB962C8B-B14F-4D97-AF65-F5344CB8AC3E}">
        <p14:creationId xmlns:p14="http://schemas.microsoft.com/office/powerpoint/2010/main" val="4720128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32688"/>
          </a:xfrm>
        </p:spPr>
        <p:txBody>
          <a:bodyPr>
            <a:normAutofit/>
          </a:bodyPr>
          <a:lstStyle/>
          <a:p>
            <a:pPr algn="ctr"/>
            <a:r>
              <a:rPr lang="ko-KR" altLang="en-US" sz="2700" b="1" dirty="0" smtClean="0"/>
              <a:t>그래픽 챠트 삽입</a:t>
            </a:r>
            <a:r>
              <a:rPr lang="en-US" altLang="ko-KR" sz="2400" b="1" dirty="0" smtClean="0"/>
              <a:t>:</a:t>
            </a:r>
            <a:endParaRPr lang="en-US" sz="2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3899263"/>
              </p:ext>
            </p:extLst>
          </p:nvPr>
        </p:nvGraphicFramePr>
        <p:xfrm>
          <a:off x="533400" y="1676400"/>
          <a:ext cx="81534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5" name="Footer Placeholder 4"/>
          <p:cNvSpPr>
            <a:spLocks noGrp="1"/>
          </p:cNvSpPr>
          <p:nvPr>
            <p:ph type="ftr" sz="quarter" idx="11"/>
          </p:nvPr>
        </p:nvSpPr>
        <p:spPr/>
        <p:txBody>
          <a:bodyPr/>
          <a:lstStyle/>
          <a:p>
            <a:r>
              <a:rPr lang="en-US" smtClean="0"/>
              <a:t>PowerPoint Class</a:t>
            </a:r>
            <a:endParaRPr lang="en-US"/>
          </a:p>
        </p:txBody>
      </p:sp>
    </p:spTree>
    <p:extLst>
      <p:ext uri="{BB962C8B-B14F-4D97-AF65-F5344CB8AC3E}">
        <p14:creationId xmlns:p14="http://schemas.microsoft.com/office/powerpoint/2010/main" val="42660896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ko-KR" altLang="en-US" dirty="0" smtClean="0"/>
              <a:t>연습하기</a:t>
            </a:r>
            <a:endParaRPr lang="en-US" dirty="0"/>
          </a:p>
        </p:txBody>
      </p:sp>
      <p:pic>
        <p:nvPicPr>
          <p:cNvPr id="5" name="Content Placeholder 4"/>
          <p:cNvPicPr>
            <a:picLocks noGrp="1"/>
          </p:cNvPicPr>
          <p:nvPr>
            <p:ph idx="1"/>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bwMode="auto">
          <a:xfrm>
            <a:off x="469670" y="1935163"/>
            <a:ext cx="8204659" cy="4389437"/>
          </a:xfrm>
          <a:prstGeom prst="rect">
            <a:avLst/>
          </a:prstGeom>
          <a:noFill/>
          <a:ln>
            <a:noFill/>
          </a:ln>
        </p:spPr>
      </p:pic>
      <p:sp>
        <p:nvSpPr>
          <p:cNvPr id="4" name="Footer Placeholder 3"/>
          <p:cNvSpPr>
            <a:spLocks noGrp="1"/>
          </p:cNvSpPr>
          <p:nvPr>
            <p:ph type="ftr" sz="quarter" idx="11"/>
          </p:nvPr>
        </p:nvSpPr>
        <p:spPr/>
        <p:txBody>
          <a:bodyPr/>
          <a:lstStyle/>
          <a:p>
            <a:r>
              <a:rPr lang="en-US" smtClean="0"/>
              <a:t>PowerPoint Class</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dirty="0" smtClean="0"/>
              <a:t>Graphs/ Bar</a:t>
            </a:r>
            <a:endParaRPr lang="en-US" dirty="0"/>
          </a:p>
        </p:txBody>
      </p:sp>
      <p:graphicFrame>
        <p:nvGraphicFramePr>
          <p:cNvPr id="4" name="Content Placeholder 3"/>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11"/>
          </p:nvPr>
        </p:nvSpPr>
        <p:spPr/>
        <p:txBody>
          <a:bodyPr/>
          <a:lstStyle/>
          <a:p>
            <a:r>
              <a:rPr lang="en-US" smtClean="0"/>
              <a:t>PowerPoint Class</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534D3FD-D06A-455F-9219-F6CA2F50DB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0</TotalTime>
  <Words>822</Words>
  <Application>Microsoft Office PowerPoint</Application>
  <PresentationFormat>On-screen Show (4:3)</PresentationFormat>
  <Paragraphs>224</Paragraphs>
  <Slides>48</Slides>
  <Notes>12</Notes>
  <HiddenSlides>0</HiddenSlides>
  <MMClips>7</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Flow</vt:lpstr>
      <vt:lpstr>파워포인트 클래스      2017</vt:lpstr>
      <vt:lpstr>케빈 최의 PowerPoint강좌</vt:lpstr>
      <vt:lpstr>Introduction/Course Description</vt:lpstr>
      <vt:lpstr>1.파워포인트 시작 Start 혹은 오피스 버튼을 클릭. All Programs 클릭. Office클릭. Power Point 클릭. Presentation 1 – Microsoft PowerPoint 작업창이 오픈된다. </vt:lpstr>
      <vt:lpstr>Template 선택 Transitions between Slides Picture Animations Text Animations Sound Effect Insert Music &amp; Narration </vt:lpstr>
      <vt:lpstr>슬라이드쇼 보기 마우스 클릭 콘트롤 슬라이드당 상영 시간 완성된 프레센테이션 작성 CD, USB에 보관  Email용,Computer용, HD 비디오  </vt:lpstr>
      <vt:lpstr>그래픽 챠트 삽입:</vt:lpstr>
      <vt:lpstr>연습하기</vt:lpstr>
      <vt:lpstr>Graphs/ Bar</vt:lpstr>
      <vt:lpstr>Graphs/ Pie</vt:lpstr>
      <vt:lpstr>한국의 맛</vt:lpstr>
      <vt:lpstr>사진 삽입</vt:lpstr>
      <vt:lpstr>Photo Album 추가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애니메이션을 사용한  펭귄쇼</vt:lpstr>
      <vt:lpstr>여러가지 템플릿의 사용</vt:lpstr>
      <vt:lpstr>PowerPoint Presentation</vt:lpstr>
      <vt:lpstr>PowerPoint Presentation</vt:lpstr>
      <vt:lpstr>PowerPoint Presentation</vt:lpstr>
      <vt:lpstr>PowerPoint Presentation</vt:lpstr>
      <vt:lpstr>PowerPoint Presentation</vt:lpstr>
      <vt:lpstr>Text는 문장별, 단어별, 글자별로 Animation이 가능하다. </vt:lpstr>
      <vt:lpstr>SmartArt 사용</vt:lpstr>
      <vt:lpstr>샘플 PowerPoint SHows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Insert &gt; Images &gt; Screenshot you insert any opened window directly</vt:lpstr>
      <vt:lpstr>슬라이드를 만들떄 많이 쓰는 화면들 Questions/Discussions</vt:lpstr>
      <vt:lpstr>Schedule</vt:lpstr>
      <vt:lpstr>Objectives and Results</vt:lpstr>
      <vt:lpstr>Vocabulary</vt:lpstr>
      <vt:lpstr>Procedures/Lecture Slide</vt:lpstr>
      <vt:lpstr>파우어포인트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2011-11-05T13:41:22Z</dcterms:created>
  <dcterms:modified xsi:type="dcterms:W3CDTF">2017-04-24T04:06:10Z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TC101671251033</vt:lpwstr>
  </property>
</Properties>
</file>